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29.xml"/>
  <Override ContentType="application/vnd.openxmlformats-officedocument.presentationml.notesSlide+xml" PartName="/ppt/notesSlides/notesSlide32.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28.xml"/>
  <Override ContentType="application/vnd.openxmlformats-officedocument.presentationml.notesSlide+xml" PartName="/ppt/notesSlides/notesSlide33.xml"/>
  <Override ContentType="application/vnd.openxmlformats-officedocument.presentationml.notesSlide+xml" PartName="/ppt/notesSlides/notesSlide15.xml"/>
  <Override ContentType="application/vnd.openxmlformats-officedocument.presentationml.notesSlide+xml" PartName="/ppt/notesSlides/notesSlide11.xml"/>
  <Override ContentType="application/vnd.openxmlformats-officedocument.presentationml.notesSlide+xml" PartName="/ppt/notesSlides/notesSlide24.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34.xml"/>
  <Override ContentType="application/vnd.openxmlformats-officedocument.presentationml.notesSlide+xml" PartName="/ppt/notesSlides/notesSlide4.xml"/>
  <Override ContentType="application/vnd.openxmlformats-officedocument.presentationml.notesSlide+xml" PartName="/ppt/notesSlides/notesSlide25.xml"/>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0.xml"/>
  <Override ContentType="application/vnd.openxmlformats-officedocument.presentationml.notesSlide+xml" PartName="/ppt/notesSlides/notesSlide22.xml"/>
  <Override ContentType="application/vnd.openxmlformats-officedocument.presentationml.notesSlide+xml" PartName="/ppt/notesSlides/notesSlide7.xml"/>
  <Override ContentType="application/vnd.openxmlformats-officedocument.presentationml.notesSlide+xml" PartName="/ppt/notesSlides/notesSlide26.xml"/>
  <Override ContentType="application/vnd.openxmlformats-officedocument.presentationml.notesSlide+xml" PartName="/ppt/notesSlides/notesSlide35.xml"/>
  <Override ContentType="application/vnd.openxmlformats-officedocument.presentationml.notesSlide+xml" PartName="/ppt/notesSlides/notesSlide5.xml"/>
  <Override ContentType="application/vnd.openxmlformats-officedocument.presentationml.notesSlide+xml" PartName="/ppt/notesSlides/notesSlide31.xml"/>
  <Override ContentType="application/vnd.openxmlformats-officedocument.presentationml.notesSlide+xml" PartName="/ppt/notesSlides/notesSlide19.xml"/>
  <Override ContentType="application/vnd.openxmlformats-officedocument.presentationml.notesSlide+xml" PartName="/ppt/notesSlides/notesSlide27.xml"/>
  <Override ContentType="application/vnd.openxmlformats-officedocument.presentationml.notesSlide+xml" PartName="/ppt/notesSlides/notesSlide14.xml"/>
  <Override ContentType="application/vnd.openxmlformats-officedocument.presentationml.notesSlide+xml" PartName="/ppt/notesSlides/notesSlide23.xml"/>
  <Override ContentType="application/vnd.openxmlformats-officedocument.presentationml.notesSlide+xml" PartName="/ppt/notesSlides/notesSlide2.xml"/>
  <Override ContentType="application/vnd.openxmlformats-officedocument.presentationml.notesSlide+xml" PartName="/ppt/notesSlides/notesSlide10.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30.xml"/>
  <Override ContentType="application/vnd.openxmlformats-officedocument.presentationml.slide+xml" PartName="/ppt/slides/slide22.xml"/>
  <Override ContentType="application/vnd.openxmlformats-officedocument.presentationml.slide+xml" PartName="/ppt/slides/slide35.xml"/>
  <Override ContentType="application/vnd.openxmlformats-officedocument.presentationml.slide+xml" PartName="/ppt/slides/slide26.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5.xml"/>
  <Override ContentType="application/vnd.openxmlformats-officedocument.presentationml.slide+xml" PartName="/ppt/slides/slide34.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33.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29.xml"/>
  <Override ContentType="application/vnd.openxmlformats-officedocument.presentationml.slide+xml" PartName="/ppt/slides/slide24.xml"/>
  <Override ContentType="application/vnd.openxmlformats-officedocument.presentationml.slide+xml" PartName="/ppt/slides/slide11.xml"/>
  <Override ContentType="application/vnd.openxmlformats-officedocument.presentationml.slide+xml" PartName="/ppt/slides/slide32.xml"/>
  <Override ContentType="application/vnd.openxmlformats-officedocument.presentationml.slide+xml" PartName="/ppt/slides/slide1.xml"/>
  <Override ContentType="application/vnd.openxmlformats-officedocument.presentationml.slide+xml" PartName="/ppt/slides/slide28.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31.xml"/>
  <Override ContentType="application/vnd.openxmlformats-officedocument.presentationml.slide+xml" PartName="/ppt/slides/slide23.xml"/>
  <Override ContentType="application/vnd.openxmlformats-officedocument.presentationml.slide+xml" PartName="/ppt/slides/slide2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48" r:id="rId5"/>
  </p:sldMasterIdLst>
  <p:notesMasterIdLst>
    <p:notesMasterId r:id="rId6"/>
  </p:notesMasterIdLst>
  <p:sldIdLst>
    <p:sldId id="256" r:id="rId7"/>
    <p:sldId id="257" r:id="rId8"/>
    <p:sldId id="258" r:id="rId9"/>
    <p:sldId id="259" r:id="rId10"/>
    <p:sldId id="260" r:id="rId11"/>
    <p:sldId id="261" r:id="rId12"/>
    <p:sldId id="262" r:id="rId13"/>
    <p:sldId id="263" r:id="rId14"/>
    <p:sldId id="264" r:id="rId15"/>
    <p:sldId id="265" r:id="rId16"/>
    <p:sldId id="266" r:id="rId17"/>
    <p:sldId id="267" r:id="rId18"/>
    <p:sldId id="268" r:id="rId19"/>
    <p:sldId id="269" r:id="rId20"/>
    <p:sldId id="270" r:id="rId21"/>
    <p:sldId id="271" r:id="rId22"/>
    <p:sldId id="272" r:id="rId23"/>
    <p:sldId id="273" r:id="rId24"/>
    <p:sldId id="274" r:id="rId25"/>
    <p:sldId id="275" r:id="rId26"/>
    <p:sldId id="276" r:id="rId27"/>
    <p:sldId id="277" r:id="rId28"/>
    <p:sldId id="278" r:id="rId29"/>
    <p:sldId id="279" r:id="rId30"/>
    <p:sldId id="280" r:id="rId31"/>
    <p:sldId id="281" r:id="rId32"/>
    <p:sldId id="282" r:id="rId33"/>
    <p:sldId id="283" r:id="rId34"/>
    <p:sldId id="284" r:id="rId35"/>
    <p:sldId id="285" r:id="rId36"/>
    <p:sldId id="286" r:id="rId37"/>
    <p:sldId id="287" r:id="rId38"/>
    <p:sldId id="288" r:id="rId39"/>
    <p:sldId id="289" r:id="rId40"/>
    <p:sldId id="290" r:id="rId41"/>
  </p:sldIdLst>
  <p:sldSz cy="6858000" cx="9906000"/>
  <p:notesSz cx="6807200" cy="9939325"/>
  <p:embeddedFontLst>
    <p:embeddedFont>
      <p:font typeface="Tahoma"/>
      <p:regular r:id="rId42"/>
      <p:bold r:id="rId43"/>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160">
          <p15:clr>
            <a:srgbClr val="A4A3A4"/>
          </p15:clr>
        </p15:guide>
        <p15:guide id="2" pos="3120">
          <p15:clr>
            <a:srgbClr val="A4A3A4"/>
          </p15:clr>
        </p15:guide>
      </p15:sldGuideLst>
    </p:ext>
    <p:ext uri="GoogleSlidesCustomDataVersion2">
      <go:slidesCustomData xmlns:go="http://customooxmlschemas.google.com/" r:id="rId44" roundtripDataSignature="AMtx7mixiYChCKmS9RmoHpd8bnbpt5J6hw=="/>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01F103CA-153A-4F1B-8344-6B0BED3B09EA}">
  <a:tblStyle styleId="{01F103CA-153A-4F1B-8344-6B0BED3B09EA}" styleName="Table_0">
    <a:wholeTbl>
      <a:tcTxStyle b="off" i="off">
        <a:font>
          <a:latin typeface="Arial"/>
          <a:ea typeface="Arial"/>
          <a:cs typeface="Arial"/>
        </a:font>
        <a:schemeClr val="dk1"/>
      </a:tcTxStyle>
      <a:tcStyle>
        <a:tcBdr>
          <a:left>
            <a:ln cap="flat" cmpd="sng" w="12700">
              <a:solidFill>
                <a:schemeClr val="lt1"/>
              </a:solidFill>
              <a:prstDash val="solid"/>
              <a:round/>
              <a:headEnd len="sm" w="sm" type="none"/>
              <a:tailEnd len="sm" w="sm" type="none"/>
            </a:ln>
          </a:left>
          <a:right>
            <a:ln cap="flat" cmpd="sng" w="12700">
              <a:solidFill>
                <a:schemeClr val="lt1"/>
              </a:solidFill>
              <a:prstDash val="solid"/>
              <a:round/>
              <a:headEnd len="sm" w="sm" type="none"/>
              <a:tailEnd len="sm" w="sm" type="none"/>
            </a:ln>
          </a:right>
          <a:top>
            <a:ln cap="flat" cmpd="sng" w="12700">
              <a:solidFill>
                <a:schemeClr val="lt1"/>
              </a:solidFill>
              <a:prstDash val="solid"/>
              <a:round/>
              <a:headEnd len="sm" w="sm" type="none"/>
              <a:tailEnd len="sm" w="sm" type="none"/>
            </a:ln>
          </a:top>
          <a:bottom>
            <a:ln cap="flat" cmpd="sng" w="12700">
              <a:solidFill>
                <a:schemeClr val="lt1"/>
              </a:solidFill>
              <a:prstDash val="solid"/>
              <a:round/>
              <a:headEnd len="sm" w="sm" type="none"/>
              <a:tailEnd len="sm" w="sm" type="none"/>
            </a:ln>
          </a:bottom>
          <a:insideH>
            <a:ln cap="flat" cmpd="sng" w="12700">
              <a:solidFill>
                <a:schemeClr val="lt1"/>
              </a:solidFill>
              <a:prstDash val="solid"/>
              <a:round/>
              <a:headEnd len="sm" w="sm" type="none"/>
              <a:tailEnd len="sm" w="sm" type="none"/>
            </a:ln>
          </a:insideH>
          <a:insideV>
            <a:ln cap="flat" cmpd="sng" w="12700">
              <a:solidFill>
                <a:schemeClr val="lt1"/>
              </a:solidFill>
              <a:prstDash val="solid"/>
              <a:round/>
              <a:headEnd len="sm" w="sm" type="none"/>
              <a:tailEnd len="sm" w="sm" type="none"/>
            </a:ln>
          </a:insideV>
        </a:tcBdr>
        <a:fill>
          <a:solidFill>
            <a:srgbClr val="F3F9FA"/>
          </a:solidFill>
        </a:fill>
      </a:tcStyle>
    </a:wholeTbl>
    <a:band1H>
      <a:tcTxStyle b="off" i="off"/>
      <a:tcStyle>
        <a:fill>
          <a:solidFill>
            <a:srgbClr val="E7F3F4"/>
          </a:solidFill>
        </a:fill>
      </a:tcStyle>
    </a:band1H>
    <a:band2H>
      <a:tcTxStyle b="off" i="off"/>
    </a:band2H>
    <a:band1V>
      <a:tcTxStyle b="off" i="off"/>
      <a:tcStyle>
        <a:fill>
          <a:solidFill>
            <a:srgbClr val="E7F3F4"/>
          </a:solidFill>
        </a:fill>
      </a:tcStyle>
    </a:band1V>
    <a:band2V>
      <a:tcTxStyle b="off" i="off"/>
    </a:band2V>
    <a:lastCol>
      <a:tcTxStyle b="on" i="off">
        <a:font>
          <a:latin typeface="Arial"/>
          <a:ea typeface="Arial"/>
          <a:cs typeface="Arial"/>
        </a:font>
        <a:schemeClr val="lt1"/>
      </a:tcTxStyle>
      <a:tcStyle>
        <a:fill>
          <a:solidFill>
            <a:schemeClr val="accent1"/>
          </a:solidFill>
        </a:fill>
      </a:tcStyle>
    </a:lastCol>
    <a:firstCol>
      <a:tcTxStyle b="on" i="off">
        <a:font>
          <a:latin typeface="Arial"/>
          <a:ea typeface="Arial"/>
          <a:cs typeface="Arial"/>
        </a:font>
        <a:schemeClr val="lt1"/>
      </a:tcTxStyle>
      <a:tcStyle>
        <a:fill>
          <a:solidFill>
            <a:schemeClr val="accent1"/>
          </a:solidFill>
        </a:fill>
      </a:tcStyle>
    </a:firstCol>
    <a:lastRow>
      <a:tcTxStyle b="on" i="off">
        <a:font>
          <a:latin typeface="Arial"/>
          <a:ea typeface="Arial"/>
          <a:cs typeface="Arial"/>
        </a:font>
        <a:schemeClr val="lt1"/>
      </a:tcTxStyle>
      <a:tcStyle>
        <a:tcBdr>
          <a:top>
            <a:ln cap="flat" cmpd="sng" w="38100">
              <a:solidFill>
                <a:schemeClr val="lt1"/>
              </a:solidFill>
              <a:prstDash val="solid"/>
              <a:round/>
              <a:headEnd len="sm" w="sm" type="none"/>
              <a:tailEnd len="sm" w="sm" type="none"/>
            </a:ln>
          </a:top>
        </a:tcBdr>
        <a:fill>
          <a:solidFill>
            <a:schemeClr val="accent1"/>
          </a:solidFill>
        </a:fill>
      </a:tcStyle>
    </a:lastRow>
    <a:seCell>
      <a:tcTxStyle b="off" i="off"/>
    </a:seCell>
    <a:swCell>
      <a:tcTxStyle b="off" i="off"/>
    </a:swCell>
    <a:firstRow>
      <a:tcTxStyle b="on" i="off">
        <a:font>
          <a:latin typeface="Arial"/>
          <a:ea typeface="Arial"/>
          <a:cs typeface="Arial"/>
        </a:font>
        <a:schemeClr val="lt1"/>
      </a:tcTxStyle>
      <a:tcStyle>
        <a:tcBdr>
          <a:bottom>
            <a:ln cap="flat" cmpd="sng" w="38100">
              <a:solidFill>
                <a:schemeClr val="lt1"/>
              </a:solidFill>
              <a:prstDash val="solid"/>
              <a:round/>
              <a:headEnd len="sm" w="sm" type="none"/>
              <a:tailEnd len="sm" w="sm" type="none"/>
            </a:ln>
          </a:bottom>
        </a:tcBdr>
        <a:fill>
          <a:solidFill>
            <a:schemeClr val="accent1"/>
          </a:solidFill>
        </a:fill>
      </a:tcStyle>
    </a:firstRow>
    <a:neCell>
      <a:tcTxStyle b="off" i="off"/>
    </a:neCell>
    <a:nwCell>
      <a:tcTxStyle b="off" i="off"/>
    </a:nwCell>
  </a:tblStyle>
  <a:tblStyle styleId="{4B98B3B4-1DD0-4021-947F-B892849282F9}" styleName="Table_1">
    <a:wholeTbl>
      <a:tcTxStyle b="off" i="off">
        <a:font>
          <a:latin typeface="Arial"/>
          <a:ea typeface="Arial"/>
          <a:cs typeface="Arial"/>
        </a:font>
        <a:srgbClr val="000000"/>
      </a:tcTxStyle>
    </a:wholeTbl>
    <a:band1H>
      <a:tcTxStyle b="off" i="off"/>
    </a:band1H>
    <a:band2H>
      <a:tcTxStyle b="off" i="off"/>
    </a:band2H>
    <a:band1V>
      <a:tcTxStyle b="off" i="off"/>
    </a:band1V>
    <a:band2V>
      <a:tcTxStyle b="off" i="off"/>
    </a:band2V>
    <a:lastCol>
      <a:tcTxStyle b="off" i="off"/>
    </a:lastCol>
    <a:firstCol>
      <a:tcTxStyle b="off" i="off"/>
    </a:firstCol>
    <a:lastRow>
      <a:tcTxStyle b="off" i="off"/>
    </a:lastRow>
    <a:seCell>
      <a:tcTxStyle b="off" i="off"/>
    </a:seCell>
    <a:swCell>
      <a:tcTxStyle b="off" i="off"/>
    </a:swCell>
    <a:firstRow>
      <a:tcTxStyle b="off" i="off"/>
    </a:firstRow>
    <a:neCell>
      <a:tcTxStyle b="off" i="off"/>
    </a:neCell>
    <a:nwCell>
      <a:tcTxStyle b="off" i="off"/>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160" orient="horz"/>
        <p:guide pos="3120"/>
      </p:guideLst>
    </p:cSldViewPr>
  </p:slideViewPr>
</p:viewPr>
</file>

<file path=ppt/_rels/presentation.xml.rels><?xml version="1.0" encoding="UTF-8" standalone="yes"?><Relationships xmlns="http://schemas.openxmlformats.org/package/2006/relationships"><Relationship Id="rId40" Type="http://schemas.openxmlformats.org/officeDocument/2006/relationships/slide" Target="slides/slide34.xml"/><Relationship Id="rId20" Type="http://schemas.openxmlformats.org/officeDocument/2006/relationships/slide" Target="slides/slide14.xml"/><Relationship Id="rId42" Type="http://schemas.openxmlformats.org/officeDocument/2006/relationships/font" Target="fonts/Tahoma-regular.fntdata"/><Relationship Id="rId41" Type="http://schemas.openxmlformats.org/officeDocument/2006/relationships/slide" Target="slides/slide35.xml"/><Relationship Id="rId22" Type="http://schemas.openxmlformats.org/officeDocument/2006/relationships/slide" Target="slides/slide16.xml"/><Relationship Id="rId44" Type="http://customschemas.google.com/relationships/presentationmetadata" Target="metadata"/><Relationship Id="rId21" Type="http://schemas.openxmlformats.org/officeDocument/2006/relationships/slide" Target="slides/slide15.xml"/><Relationship Id="rId43" Type="http://schemas.openxmlformats.org/officeDocument/2006/relationships/font" Target="fonts/Tahoma-bold.fntdata"/><Relationship Id="rId24" Type="http://schemas.openxmlformats.org/officeDocument/2006/relationships/slide" Target="slides/slide18.xml"/><Relationship Id="rId23" Type="http://schemas.openxmlformats.org/officeDocument/2006/relationships/slide" Target="slides/slide17.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26" Type="http://schemas.openxmlformats.org/officeDocument/2006/relationships/slide" Target="slides/slide20.xml"/><Relationship Id="rId25" Type="http://schemas.openxmlformats.org/officeDocument/2006/relationships/slide" Target="slides/slide19.xml"/><Relationship Id="rId28" Type="http://schemas.openxmlformats.org/officeDocument/2006/relationships/slide" Target="slides/slide22.xml"/><Relationship Id="rId27" Type="http://schemas.openxmlformats.org/officeDocument/2006/relationships/slide" Target="slides/slide21.xml"/><Relationship Id="rId5" Type="http://schemas.openxmlformats.org/officeDocument/2006/relationships/slideMaster" Target="slideMasters/slideMaster1.xml"/><Relationship Id="rId6" Type="http://schemas.openxmlformats.org/officeDocument/2006/relationships/notesMaster" Target="notesMasters/notesMaster1.xml"/><Relationship Id="rId29" Type="http://schemas.openxmlformats.org/officeDocument/2006/relationships/slide" Target="slides/slide23.xml"/><Relationship Id="rId7" Type="http://schemas.openxmlformats.org/officeDocument/2006/relationships/slide" Target="slides/slide1.xml"/><Relationship Id="rId8" Type="http://schemas.openxmlformats.org/officeDocument/2006/relationships/slide" Target="slides/slide2.xml"/><Relationship Id="rId31" Type="http://schemas.openxmlformats.org/officeDocument/2006/relationships/slide" Target="slides/slide25.xml"/><Relationship Id="rId30" Type="http://schemas.openxmlformats.org/officeDocument/2006/relationships/slide" Target="slides/slide24.xml"/><Relationship Id="rId11" Type="http://schemas.openxmlformats.org/officeDocument/2006/relationships/slide" Target="slides/slide5.xml"/><Relationship Id="rId33" Type="http://schemas.openxmlformats.org/officeDocument/2006/relationships/slide" Target="slides/slide27.xml"/><Relationship Id="rId10" Type="http://schemas.openxmlformats.org/officeDocument/2006/relationships/slide" Target="slides/slide4.xml"/><Relationship Id="rId32" Type="http://schemas.openxmlformats.org/officeDocument/2006/relationships/slide" Target="slides/slide26.xml"/><Relationship Id="rId13" Type="http://schemas.openxmlformats.org/officeDocument/2006/relationships/slide" Target="slides/slide7.xml"/><Relationship Id="rId35" Type="http://schemas.openxmlformats.org/officeDocument/2006/relationships/slide" Target="slides/slide29.xml"/><Relationship Id="rId12" Type="http://schemas.openxmlformats.org/officeDocument/2006/relationships/slide" Target="slides/slide6.xml"/><Relationship Id="rId34" Type="http://schemas.openxmlformats.org/officeDocument/2006/relationships/slide" Target="slides/slide28.xml"/><Relationship Id="rId15" Type="http://schemas.openxmlformats.org/officeDocument/2006/relationships/slide" Target="slides/slide9.xml"/><Relationship Id="rId37" Type="http://schemas.openxmlformats.org/officeDocument/2006/relationships/slide" Target="slides/slide31.xml"/><Relationship Id="rId14" Type="http://schemas.openxmlformats.org/officeDocument/2006/relationships/slide" Target="slides/slide8.xml"/><Relationship Id="rId36" Type="http://schemas.openxmlformats.org/officeDocument/2006/relationships/slide" Target="slides/slide30.xml"/><Relationship Id="rId17" Type="http://schemas.openxmlformats.org/officeDocument/2006/relationships/slide" Target="slides/slide11.xml"/><Relationship Id="rId39" Type="http://schemas.openxmlformats.org/officeDocument/2006/relationships/slide" Target="slides/slide33.xml"/><Relationship Id="rId16" Type="http://schemas.openxmlformats.org/officeDocument/2006/relationships/slide" Target="slides/slide10.xml"/><Relationship Id="rId38" Type="http://schemas.openxmlformats.org/officeDocument/2006/relationships/slide" Target="slides/slide32.xml"/><Relationship Id="rId19" Type="http://schemas.openxmlformats.org/officeDocument/2006/relationships/slide" Target="slides/slide13.xml"/><Relationship Id="rId18" Type="http://schemas.openxmlformats.org/officeDocument/2006/relationships/slide" Target="slides/slide1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2" name="Shape 2"/>
        <p:cNvGrpSpPr/>
        <p:nvPr/>
      </p:nvGrpSpPr>
      <p:grpSpPr>
        <a:xfrm>
          <a:off x="0" y="0"/>
          <a:ext cx="0" cy="0"/>
          <a:chOff x="0" y="0"/>
          <a:chExt cx="0" cy="0"/>
        </a:xfrm>
      </p:grpSpPr>
      <p:sp>
        <p:nvSpPr>
          <p:cNvPr id="3" name="Google Shape;3;n"/>
          <p:cNvSpPr txBox="1"/>
          <p:nvPr>
            <p:ph idx="2" type="hdr"/>
          </p:nvPr>
        </p:nvSpPr>
        <p:spPr>
          <a:xfrm>
            <a:off x="0" y="0"/>
            <a:ext cx="2949575" cy="496888"/>
          </a:xfrm>
          <a:prstGeom prst="rect">
            <a:avLst/>
          </a:prstGeom>
          <a:noFill/>
          <a:ln>
            <a:noFill/>
          </a:ln>
        </p:spPr>
        <p:txBody>
          <a:bodyPr anchorCtr="0" anchor="t" bIns="0" lIns="19375" spcFirstLastPara="1" rIns="19375" wrap="square" tIns="0">
            <a:noAutofit/>
          </a:bodyPr>
          <a:lstStyle>
            <a:lvl1pPr lvl="0" marR="0" rtl="0" algn="l">
              <a:lnSpc>
                <a:spcPct val="100000"/>
              </a:lnSpc>
              <a:spcBef>
                <a:spcPts val="0"/>
              </a:spcBef>
              <a:spcAft>
                <a:spcPts val="0"/>
              </a:spcAft>
              <a:buClr>
                <a:srgbClr val="000000"/>
              </a:buClr>
              <a:buSzPts val="1400"/>
              <a:buFont typeface="Arial"/>
              <a:buNone/>
              <a:defRPr b="0" i="1" sz="1000" u="none" cap="none" strike="noStrike">
                <a:solidFill>
                  <a:schemeClr val="dk1"/>
                </a:solidFill>
                <a:latin typeface="Tahoma"/>
                <a:ea typeface="Tahoma"/>
                <a:cs typeface="Tahoma"/>
                <a:sym typeface="Tahoma"/>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9pPr>
          </a:lstStyle>
          <a:p/>
        </p:txBody>
      </p:sp>
      <p:sp>
        <p:nvSpPr>
          <p:cNvPr id="4" name="Google Shape;4;n"/>
          <p:cNvSpPr txBox="1"/>
          <p:nvPr>
            <p:ph idx="10" type="dt"/>
          </p:nvPr>
        </p:nvSpPr>
        <p:spPr>
          <a:xfrm>
            <a:off x="3857625" y="0"/>
            <a:ext cx="2949575" cy="496888"/>
          </a:xfrm>
          <a:prstGeom prst="rect">
            <a:avLst/>
          </a:prstGeom>
          <a:noFill/>
          <a:ln>
            <a:noFill/>
          </a:ln>
        </p:spPr>
        <p:txBody>
          <a:bodyPr anchorCtr="0" anchor="t" bIns="0" lIns="19375" spcFirstLastPara="1" rIns="19375" wrap="square" tIns="0">
            <a:noAutofit/>
          </a:bodyPr>
          <a:lstStyle>
            <a:lvl1pPr lvl="0" marR="0" rtl="0" algn="r">
              <a:lnSpc>
                <a:spcPct val="100000"/>
              </a:lnSpc>
              <a:spcBef>
                <a:spcPts val="0"/>
              </a:spcBef>
              <a:spcAft>
                <a:spcPts val="0"/>
              </a:spcAft>
              <a:buClr>
                <a:srgbClr val="000000"/>
              </a:buClr>
              <a:buSzPts val="1400"/>
              <a:buFont typeface="Arial"/>
              <a:buNone/>
              <a:defRPr b="0" i="1" sz="1000" u="none" cap="none" strike="noStrike">
                <a:solidFill>
                  <a:schemeClr val="dk1"/>
                </a:solidFill>
                <a:latin typeface="Tahoma"/>
                <a:ea typeface="Tahoma"/>
                <a:cs typeface="Tahoma"/>
                <a:sym typeface="Tahoma"/>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9pPr>
          </a:lstStyle>
          <a:p/>
        </p:txBody>
      </p:sp>
      <p:sp>
        <p:nvSpPr>
          <p:cNvPr id="5" name="Google Shape;5;n"/>
          <p:cNvSpPr/>
          <p:nvPr>
            <p:ph idx="3"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
        <p:nvSpPr>
          <p:cNvPr id="6" name="Google Shape;6;n"/>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lvl1pPr indent="-228600" lvl="0" marL="457200" marR="0" rtl="0" algn="l">
              <a:lnSpc>
                <a:spcPct val="100000"/>
              </a:lnSpc>
              <a:spcBef>
                <a:spcPts val="360"/>
              </a:spcBef>
              <a:spcAft>
                <a:spcPts val="0"/>
              </a:spcAft>
              <a:buClr>
                <a:srgbClr val="000000"/>
              </a:buClr>
              <a:buSzPts val="1400"/>
              <a:buFont typeface="Arial"/>
              <a:buNone/>
              <a:defRPr b="0" i="0" sz="1200" u="none" cap="none" strike="noStrike">
                <a:solidFill>
                  <a:schemeClr val="dk1"/>
                </a:solidFill>
                <a:latin typeface="Tahoma"/>
                <a:ea typeface="Tahoma"/>
                <a:cs typeface="Tahoma"/>
                <a:sym typeface="Tahoma"/>
              </a:defRPr>
            </a:lvl1pPr>
            <a:lvl2pPr indent="-228600" lvl="1" marL="914400" marR="0" rtl="0" algn="l">
              <a:lnSpc>
                <a:spcPct val="100000"/>
              </a:lnSpc>
              <a:spcBef>
                <a:spcPts val="360"/>
              </a:spcBef>
              <a:spcAft>
                <a:spcPts val="0"/>
              </a:spcAft>
              <a:buClr>
                <a:srgbClr val="000000"/>
              </a:buClr>
              <a:buSzPts val="1400"/>
              <a:buFont typeface="Arial"/>
              <a:buNone/>
              <a:defRPr b="0" i="0" sz="1200" u="none" cap="none" strike="noStrike">
                <a:solidFill>
                  <a:schemeClr val="dk1"/>
                </a:solidFill>
                <a:latin typeface="Tahoma"/>
                <a:ea typeface="Tahoma"/>
                <a:cs typeface="Tahoma"/>
                <a:sym typeface="Tahoma"/>
              </a:defRPr>
            </a:lvl2pPr>
            <a:lvl3pPr indent="-228600" lvl="2" marL="1371600" marR="0" rtl="0" algn="l">
              <a:lnSpc>
                <a:spcPct val="100000"/>
              </a:lnSpc>
              <a:spcBef>
                <a:spcPts val="360"/>
              </a:spcBef>
              <a:spcAft>
                <a:spcPts val="0"/>
              </a:spcAft>
              <a:buClr>
                <a:srgbClr val="000000"/>
              </a:buClr>
              <a:buSzPts val="1400"/>
              <a:buFont typeface="Arial"/>
              <a:buNone/>
              <a:defRPr b="0" i="0" sz="1200" u="none" cap="none" strike="noStrike">
                <a:solidFill>
                  <a:schemeClr val="dk1"/>
                </a:solidFill>
                <a:latin typeface="Tahoma"/>
                <a:ea typeface="Tahoma"/>
                <a:cs typeface="Tahoma"/>
                <a:sym typeface="Tahoma"/>
              </a:defRPr>
            </a:lvl3pPr>
            <a:lvl4pPr indent="-228600" lvl="3" marL="1828800" marR="0" rtl="0" algn="l">
              <a:lnSpc>
                <a:spcPct val="100000"/>
              </a:lnSpc>
              <a:spcBef>
                <a:spcPts val="360"/>
              </a:spcBef>
              <a:spcAft>
                <a:spcPts val="0"/>
              </a:spcAft>
              <a:buClr>
                <a:srgbClr val="000000"/>
              </a:buClr>
              <a:buSzPts val="1400"/>
              <a:buFont typeface="Arial"/>
              <a:buNone/>
              <a:defRPr b="0" i="0" sz="1200" u="none" cap="none" strike="noStrike">
                <a:solidFill>
                  <a:schemeClr val="dk1"/>
                </a:solidFill>
                <a:latin typeface="Tahoma"/>
                <a:ea typeface="Tahoma"/>
                <a:cs typeface="Tahoma"/>
                <a:sym typeface="Tahoma"/>
              </a:defRPr>
            </a:lvl4pPr>
            <a:lvl5pPr indent="-228600" lvl="4" marL="2286000" marR="0" rtl="0" algn="l">
              <a:lnSpc>
                <a:spcPct val="100000"/>
              </a:lnSpc>
              <a:spcBef>
                <a:spcPts val="360"/>
              </a:spcBef>
              <a:spcAft>
                <a:spcPts val="0"/>
              </a:spcAft>
              <a:buClr>
                <a:srgbClr val="000000"/>
              </a:buClr>
              <a:buSzPts val="1400"/>
              <a:buFont typeface="Arial"/>
              <a:buNone/>
              <a:defRPr b="0" i="0" sz="1200" u="none" cap="none" strike="noStrike">
                <a:solidFill>
                  <a:schemeClr val="dk1"/>
                </a:solidFill>
                <a:latin typeface="Tahoma"/>
                <a:ea typeface="Tahoma"/>
                <a:cs typeface="Tahoma"/>
                <a:sym typeface="Tahoma"/>
              </a:defRPr>
            </a:lvl5pPr>
            <a:lvl6pPr indent="-228600" lvl="5" marL="2743200" marR="0" rtl="0" algn="l">
              <a:lnSpc>
                <a:spcPct val="100000"/>
              </a:lnSpc>
              <a:spcBef>
                <a:spcPts val="0"/>
              </a:spcBef>
              <a:spcAft>
                <a:spcPts val="0"/>
              </a:spcAft>
              <a:buClr>
                <a:srgbClr val="000000"/>
              </a:buClr>
              <a:buSzPts val="1400"/>
              <a:buFont typeface="Arial"/>
              <a:buNone/>
              <a:defRPr b="0" i="0" sz="1200" u="none" cap="none" strike="noStrike">
                <a:solidFill>
                  <a:schemeClr val="dk1"/>
                </a:solidFill>
                <a:latin typeface="Calibri"/>
                <a:ea typeface="Calibri"/>
                <a:cs typeface="Calibri"/>
                <a:sym typeface="Calibri"/>
              </a:defRPr>
            </a:lvl6pPr>
            <a:lvl7pPr indent="-228600" lvl="6" marL="3200400" marR="0" rtl="0" algn="l">
              <a:lnSpc>
                <a:spcPct val="100000"/>
              </a:lnSpc>
              <a:spcBef>
                <a:spcPts val="0"/>
              </a:spcBef>
              <a:spcAft>
                <a:spcPts val="0"/>
              </a:spcAft>
              <a:buClr>
                <a:srgbClr val="000000"/>
              </a:buClr>
              <a:buSzPts val="1400"/>
              <a:buFont typeface="Arial"/>
              <a:buNone/>
              <a:defRPr b="0" i="0" sz="1200" u="none" cap="none" strike="noStrike">
                <a:solidFill>
                  <a:schemeClr val="dk1"/>
                </a:solidFill>
                <a:latin typeface="Calibri"/>
                <a:ea typeface="Calibri"/>
                <a:cs typeface="Calibri"/>
                <a:sym typeface="Calibri"/>
              </a:defRPr>
            </a:lvl7pPr>
            <a:lvl8pPr indent="-228600" lvl="7" marL="3657600" marR="0" rtl="0" algn="l">
              <a:lnSpc>
                <a:spcPct val="100000"/>
              </a:lnSpc>
              <a:spcBef>
                <a:spcPts val="0"/>
              </a:spcBef>
              <a:spcAft>
                <a:spcPts val="0"/>
              </a:spcAft>
              <a:buClr>
                <a:srgbClr val="000000"/>
              </a:buClr>
              <a:buSzPts val="1400"/>
              <a:buFont typeface="Arial"/>
              <a:buNone/>
              <a:defRPr b="0" i="0" sz="1200" u="none" cap="none" strike="noStrike">
                <a:solidFill>
                  <a:schemeClr val="dk1"/>
                </a:solidFill>
                <a:latin typeface="Calibri"/>
                <a:ea typeface="Calibri"/>
                <a:cs typeface="Calibri"/>
                <a:sym typeface="Calibri"/>
              </a:defRPr>
            </a:lvl8pPr>
            <a:lvl9pPr indent="-228600" lvl="8" marL="4114800" marR="0" rtl="0" algn="l">
              <a:lnSpc>
                <a:spcPct val="100000"/>
              </a:lnSpc>
              <a:spcBef>
                <a:spcPts val="0"/>
              </a:spcBef>
              <a:spcAft>
                <a:spcPts val="0"/>
              </a:spcAft>
              <a:buClr>
                <a:srgbClr val="000000"/>
              </a:buClr>
              <a:buSzPts val="1400"/>
              <a:buFont typeface="Arial"/>
              <a:buNone/>
              <a:defRPr b="0" i="0" sz="1200" u="none" cap="none" strike="noStrike">
                <a:solidFill>
                  <a:schemeClr val="dk1"/>
                </a:solidFill>
                <a:latin typeface="Calibri"/>
                <a:ea typeface="Calibri"/>
                <a:cs typeface="Calibri"/>
                <a:sym typeface="Calibri"/>
              </a:defRPr>
            </a:lvl9pPr>
          </a:lstStyle>
          <a:p/>
        </p:txBody>
      </p:sp>
      <p:sp>
        <p:nvSpPr>
          <p:cNvPr id="7" name="Google Shape;7;n"/>
          <p:cNvSpPr txBox="1"/>
          <p:nvPr>
            <p:ph idx="11" type="ftr"/>
          </p:nvPr>
        </p:nvSpPr>
        <p:spPr>
          <a:xfrm>
            <a:off x="0" y="9442450"/>
            <a:ext cx="2949575" cy="496888"/>
          </a:xfrm>
          <a:prstGeom prst="rect">
            <a:avLst/>
          </a:prstGeom>
          <a:noFill/>
          <a:ln>
            <a:noFill/>
          </a:ln>
        </p:spPr>
        <p:txBody>
          <a:bodyPr anchorCtr="0" anchor="b" bIns="0" lIns="19375" spcFirstLastPara="1" rIns="19375" wrap="square" tIns="0">
            <a:noAutofit/>
          </a:bodyPr>
          <a:lstStyle>
            <a:lvl1pPr lvl="0" marR="0" rtl="0" algn="l">
              <a:lnSpc>
                <a:spcPct val="100000"/>
              </a:lnSpc>
              <a:spcBef>
                <a:spcPts val="0"/>
              </a:spcBef>
              <a:spcAft>
                <a:spcPts val="0"/>
              </a:spcAft>
              <a:buClr>
                <a:srgbClr val="000000"/>
              </a:buClr>
              <a:buSzPts val="1400"/>
              <a:buFont typeface="Arial"/>
              <a:buNone/>
              <a:defRPr b="0" i="1" sz="1000" u="none" cap="none" strike="noStrike">
                <a:solidFill>
                  <a:schemeClr val="dk1"/>
                </a:solidFill>
                <a:latin typeface="Tahoma"/>
                <a:ea typeface="Tahoma"/>
                <a:cs typeface="Tahoma"/>
                <a:sym typeface="Tahoma"/>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9pPr>
          </a:lstStyle>
          <a:p/>
        </p:txBody>
      </p:sp>
      <p:sp>
        <p:nvSpPr>
          <p:cNvPr id="8" name="Google Shape;8;n"/>
          <p:cNvSpPr txBox="1"/>
          <p:nvPr>
            <p:ph idx="12" type="sldNum"/>
          </p:nvPr>
        </p:nvSpPr>
        <p:spPr>
          <a:xfrm>
            <a:off x="3857625" y="9442450"/>
            <a:ext cx="2949575" cy="496888"/>
          </a:xfrm>
          <a:prstGeom prst="rect">
            <a:avLst/>
          </a:prstGeom>
          <a:noFill/>
          <a:ln>
            <a:noFill/>
          </a:ln>
        </p:spPr>
        <p:txBody>
          <a:bodyPr anchorCtr="0" anchor="b" bIns="0" lIns="19375" spcFirstLastPara="1" rIns="19375" wrap="square" tIns="0">
            <a:noAutofit/>
          </a:bodyPr>
          <a:lstStyle/>
          <a:p>
            <a:pPr indent="0" lvl="0" marL="0" marR="0" rtl="0" algn="r">
              <a:lnSpc>
                <a:spcPct val="100000"/>
              </a:lnSpc>
              <a:spcBef>
                <a:spcPts val="0"/>
              </a:spcBef>
              <a:spcAft>
                <a:spcPts val="0"/>
              </a:spcAft>
              <a:buClr>
                <a:srgbClr val="000000"/>
              </a:buClr>
              <a:buSzPts val="1000"/>
              <a:buFont typeface="Arial"/>
              <a:buNone/>
            </a:pPr>
            <a:r>
              <a:rPr b="0" i="1" lang="en-US" sz="1000" u="none" cap="none" strike="noStrike">
                <a:solidFill>
                  <a:schemeClr val="dk1"/>
                </a:solidFill>
                <a:latin typeface="Tahoma"/>
                <a:ea typeface="Tahoma"/>
                <a:cs typeface="Tahoma"/>
                <a:sym typeface="Tahoma"/>
              </a:rPr>
              <a:t>##</a:t>
            </a:r>
            <a:endParaRPr b="0" i="1" sz="1200" u="none" cap="none" strike="noStrike">
              <a:solidFill>
                <a:schemeClr val="dk1"/>
              </a:solidFill>
              <a:latin typeface="Tahoma"/>
              <a:ea typeface="Tahoma"/>
              <a:cs typeface="Tahoma"/>
              <a:sym typeface="Tahoma"/>
            </a:endParaRPr>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0" name="Shape 110"/>
        <p:cNvGrpSpPr/>
        <p:nvPr/>
      </p:nvGrpSpPr>
      <p:grpSpPr>
        <a:xfrm>
          <a:off x="0" y="0"/>
          <a:ext cx="0" cy="0"/>
          <a:chOff x="0" y="0"/>
          <a:chExt cx="0" cy="0"/>
        </a:xfrm>
      </p:grpSpPr>
      <p:sp>
        <p:nvSpPr>
          <p:cNvPr id="111" name="Google Shape;111;p1:notes"/>
          <p:cNvSpPr txBox="1"/>
          <p:nvPr>
            <p:ph idx="12" type="sldNum"/>
          </p:nvPr>
        </p:nvSpPr>
        <p:spPr>
          <a:xfrm>
            <a:off x="3857625" y="9442450"/>
            <a:ext cx="2949575" cy="496888"/>
          </a:xfrm>
          <a:prstGeom prst="rect">
            <a:avLst/>
          </a:prstGeom>
          <a:noFill/>
          <a:ln>
            <a:noFill/>
          </a:ln>
        </p:spPr>
        <p:txBody>
          <a:bodyPr anchorCtr="0" anchor="b" bIns="0" lIns="19375" spcFirstLastPara="1" rIns="19375" wrap="square" tIns="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112" name="Google Shape;112;p1:notes"/>
          <p:cNvSpPr/>
          <p:nvPr>
            <p:ph idx="2" type="sldImg"/>
          </p:nvPr>
        </p:nvSpPr>
        <p:spPr>
          <a:xfrm>
            <a:off x="712788" y="744538"/>
            <a:ext cx="5386387" cy="3729037"/>
          </a:xfrm>
          <a:custGeom>
            <a:rect b="b" l="l" r="r" t="t"/>
            <a:pathLst>
              <a:path extrusionOk="0" h="120000" w="120000">
                <a:moveTo>
                  <a:pt x="0" y="0"/>
                </a:moveTo>
                <a:lnTo>
                  <a:pt x="120000" y="0"/>
                </a:lnTo>
                <a:lnTo>
                  <a:pt x="120000" y="120000"/>
                </a:lnTo>
                <a:lnTo>
                  <a:pt x="0" y="120000"/>
                </a:lnTo>
                <a:close/>
              </a:path>
            </a:pathLst>
          </a:custGeom>
          <a:noFill/>
          <a:ln>
            <a:noFill/>
          </a:ln>
        </p:spPr>
      </p:sp>
      <p:sp>
        <p:nvSpPr>
          <p:cNvPr id="113" name="Google Shape;113;p1:notes"/>
          <p:cNvSpPr txBox="1"/>
          <p:nvPr>
            <p:ph idx="1" type="body"/>
          </p:nvPr>
        </p:nvSpPr>
        <p:spPr>
          <a:xfrm>
            <a:off x="908050" y="6334125"/>
            <a:ext cx="2809875" cy="12461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0"/>
              </a:spcBef>
              <a:spcAft>
                <a:spcPts val="0"/>
              </a:spcAft>
              <a:buSzPts val="1400"/>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3" name="Shape 273"/>
        <p:cNvGrpSpPr/>
        <p:nvPr/>
      </p:nvGrpSpPr>
      <p:grpSpPr>
        <a:xfrm>
          <a:off x="0" y="0"/>
          <a:ext cx="0" cy="0"/>
          <a:chOff x="0" y="0"/>
          <a:chExt cx="0" cy="0"/>
        </a:xfrm>
      </p:grpSpPr>
      <p:sp>
        <p:nvSpPr>
          <p:cNvPr id="274" name="Google Shape;274;p10: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275" name="Google Shape;275;p10: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82" name="Shape 282"/>
        <p:cNvGrpSpPr/>
        <p:nvPr/>
      </p:nvGrpSpPr>
      <p:grpSpPr>
        <a:xfrm>
          <a:off x="0" y="0"/>
          <a:ext cx="0" cy="0"/>
          <a:chOff x="0" y="0"/>
          <a:chExt cx="0" cy="0"/>
        </a:xfrm>
      </p:grpSpPr>
      <p:sp>
        <p:nvSpPr>
          <p:cNvPr id="283" name="Google Shape;283;p11: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284" name="Google Shape;284;p11: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96" name="Shape 296"/>
        <p:cNvGrpSpPr/>
        <p:nvPr/>
      </p:nvGrpSpPr>
      <p:grpSpPr>
        <a:xfrm>
          <a:off x="0" y="0"/>
          <a:ext cx="0" cy="0"/>
          <a:chOff x="0" y="0"/>
          <a:chExt cx="0" cy="0"/>
        </a:xfrm>
      </p:grpSpPr>
      <p:sp>
        <p:nvSpPr>
          <p:cNvPr id="297" name="Google Shape;297;p12: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298" name="Google Shape;298;p12: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23" name="Shape 323"/>
        <p:cNvGrpSpPr/>
        <p:nvPr/>
      </p:nvGrpSpPr>
      <p:grpSpPr>
        <a:xfrm>
          <a:off x="0" y="0"/>
          <a:ext cx="0" cy="0"/>
          <a:chOff x="0" y="0"/>
          <a:chExt cx="0" cy="0"/>
        </a:xfrm>
      </p:grpSpPr>
      <p:sp>
        <p:nvSpPr>
          <p:cNvPr id="324" name="Google Shape;324;p13: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325" name="Google Shape;325;p13: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60" name="Shape 360"/>
        <p:cNvGrpSpPr/>
        <p:nvPr/>
      </p:nvGrpSpPr>
      <p:grpSpPr>
        <a:xfrm>
          <a:off x="0" y="0"/>
          <a:ext cx="0" cy="0"/>
          <a:chOff x="0" y="0"/>
          <a:chExt cx="0" cy="0"/>
        </a:xfrm>
      </p:grpSpPr>
      <p:sp>
        <p:nvSpPr>
          <p:cNvPr id="361" name="Google Shape;361;p14: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362" name="Google Shape;362;p14: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69" name="Shape 369"/>
        <p:cNvGrpSpPr/>
        <p:nvPr/>
      </p:nvGrpSpPr>
      <p:grpSpPr>
        <a:xfrm>
          <a:off x="0" y="0"/>
          <a:ext cx="0" cy="0"/>
          <a:chOff x="0" y="0"/>
          <a:chExt cx="0" cy="0"/>
        </a:xfrm>
      </p:grpSpPr>
      <p:sp>
        <p:nvSpPr>
          <p:cNvPr id="370" name="Google Shape;370;p15: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371" name="Google Shape;371;p15: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78" name="Shape 378"/>
        <p:cNvGrpSpPr/>
        <p:nvPr/>
      </p:nvGrpSpPr>
      <p:grpSpPr>
        <a:xfrm>
          <a:off x="0" y="0"/>
          <a:ext cx="0" cy="0"/>
          <a:chOff x="0" y="0"/>
          <a:chExt cx="0" cy="0"/>
        </a:xfrm>
      </p:grpSpPr>
      <p:sp>
        <p:nvSpPr>
          <p:cNvPr id="379" name="Google Shape;379;p16: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380" name="Google Shape;380;p16: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87" name="Shape 387"/>
        <p:cNvGrpSpPr/>
        <p:nvPr/>
      </p:nvGrpSpPr>
      <p:grpSpPr>
        <a:xfrm>
          <a:off x="0" y="0"/>
          <a:ext cx="0" cy="0"/>
          <a:chOff x="0" y="0"/>
          <a:chExt cx="0" cy="0"/>
        </a:xfrm>
      </p:grpSpPr>
      <p:sp>
        <p:nvSpPr>
          <p:cNvPr id="388" name="Google Shape;388;p17: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389" name="Google Shape;389;p17: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96" name="Shape 396"/>
        <p:cNvGrpSpPr/>
        <p:nvPr/>
      </p:nvGrpSpPr>
      <p:grpSpPr>
        <a:xfrm>
          <a:off x="0" y="0"/>
          <a:ext cx="0" cy="0"/>
          <a:chOff x="0" y="0"/>
          <a:chExt cx="0" cy="0"/>
        </a:xfrm>
      </p:grpSpPr>
      <p:sp>
        <p:nvSpPr>
          <p:cNvPr id="397" name="Google Shape;397;p18: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398" name="Google Shape;398;p18: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405" name="Shape 405"/>
        <p:cNvGrpSpPr/>
        <p:nvPr/>
      </p:nvGrpSpPr>
      <p:grpSpPr>
        <a:xfrm>
          <a:off x="0" y="0"/>
          <a:ext cx="0" cy="0"/>
          <a:chOff x="0" y="0"/>
          <a:chExt cx="0" cy="0"/>
        </a:xfrm>
      </p:grpSpPr>
      <p:sp>
        <p:nvSpPr>
          <p:cNvPr id="406" name="Google Shape;406;p19: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407" name="Google Shape;407;p19: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1" name="Shape 121"/>
        <p:cNvGrpSpPr/>
        <p:nvPr/>
      </p:nvGrpSpPr>
      <p:grpSpPr>
        <a:xfrm>
          <a:off x="0" y="0"/>
          <a:ext cx="0" cy="0"/>
          <a:chOff x="0" y="0"/>
          <a:chExt cx="0" cy="0"/>
        </a:xfrm>
      </p:grpSpPr>
      <p:sp>
        <p:nvSpPr>
          <p:cNvPr id="122" name="Google Shape;122;p2: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123" name="Google Shape;123;p2: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413" name="Shape 413"/>
        <p:cNvGrpSpPr/>
        <p:nvPr/>
      </p:nvGrpSpPr>
      <p:grpSpPr>
        <a:xfrm>
          <a:off x="0" y="0"/>
          <a:ext cx="0" cy="0"/>
          <a:chOff x="0" y="0"/>
          <a:chExt cx="0" cy="0"/>
        </a:xfrm>
      </p:grpSpPr>
      <p:sp>
        <p:nvSpPr>
          <p:cNvPr id="414" name="Google Shape;414;p20: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415" name="Google Shape;415;p20: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423" name="Shape 423"/>
        <p:cNvGrpSpPr/>
        <p:nvPr/>
      </p:nvGrpSpPr>
      <p:grpSpPr>
        <a:xfrm>
          <a:off x="0" y="0"/>
          <a:ext cx="0" cy="0"/>
          <a:chOff x="0" y="0"/>
          <a:chExt cx="0" cy="0"/>
        </a:xfrm>
      </p:grpSpPr>
      <p:sp>
        <p:nvSpPr>
          <p:cNvPr id="424" name="Google Shape;424;p21: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425" name="Google Shape;425;p21: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442" name="Shape 442"/>
        <p:cNvGrpSpPr/>
        <p:nvPr/>
      </p:nvGrpSpPr>
      <p:grpSpPr>
        <a:xfrm>
          <a:off x="0" y="0"/>
          <a:ext cx="0" cy="0"/>
          <a:chOff x="0" y="0"/>
          <a:chExt cx="0" cy="0"/>
        </a:xfrm>
      </p:grpSpPr>
      <p:sp>
        <p:nvSpPr>
          <p:cNvPr id="443" name="Google Shape;443;p22: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444" name="Google Shape;444;p22: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456" name="Shape 456"/>
        <p:cNvGrpSpPr/>
        <p:nvPr/>
      </p:nvGrpSpPr>
      <p:grpSpPr>
        <a:xfrm>
          <a:off x="0" y="0"/>
          <a:ext cx="0" cy="0"/>
          <a:chOff x="0" y="0"/>
          <a:chExt cx="0" cy="0"/>
        </a:xfrm>
      </p:grpSpPr>
      <p:sp>
        <p:nvSpPr>
          <p:cNvPr id="457" name="Google Shape;457;p23: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458" name="Google Shape;458;p23: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471" name="Shape 471"/>
        <p:cNvGrpSpPr/>
        <p:nvPr/>
      </p:nvGrpSpPr>
      <p:grpSpPr>
        <a:xfrm>
          <a:off x="0" y="0"/>
          <a:ext cx="0" cy="0"/>
          <a:chOff x="0" y="0"/>
          <a:chExt cx="0" cy="0"/>
        </a:xfrm>
      </p:grpSpPr>
      <p:sp>
        <p:nvSpPr>
          <p:cNvPr id="472" name="Google Shape;472;p24: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473" name="Google Shape;473;p24: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14" name="Shape 514"/>
        <p:cNvGrpSpPr/>
        <p:nvPr/>
      </p:nvGrpSpPr>
      <p:grpSpPr>
        <a:xfrm>
          <a:off x="0" y="0"/>
          <a:ext cx="0" cy="0"/>
          <a:chOff x="0" y="0"/>
          <a:chExt cx="0" cy="0"/>
        </a:xfrm>
      </p:grpSpPr>
      <p:sp>
        <p:nvSpPr>
          <p:cNvPr id="515" name="Google Shape;515;p25: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516" name="Google Shape;516;p25: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55" name="Shape 555"/>
        <p:cNvGrpSpPr/>
        <p:nvPr/>
      </p:nvGrpSpPr>
      <p:grpSpPr>
        <a:xfrm>
          <a:off x="0" y="0"/>
          <a:ext cx="0" cy="0"/>
          <a:chOff x="0" y="0"/>
          <a:chExt cx="0" cy="0"/>
        </a:xfrm>
      </p:grpSpPr>
      <p:sp>
        <p:nvSpPr>
          <p:cNvPr id="556" name="Google Shape;556;p26: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557" name="Google Shape;557;p26: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64" name="Shape 564"/>
        <p:cNvGrpSpPr/>
        <p:nvPr/>
      </p:nvGrpSpPr>
      <p:grpSpPr>
        <a:xfrm>
          <a:off x="0" y="0"/>
          <a:ext cx="0" cy="0"/>
          <a:chOff x="0" y="0"/>
          <a:chExt cx="0" cy="0"/>
        </a:xfrm>
      </p:grpSpPr>
      <p:sp>
        <p:nvSpPr>
          <p:cNvPr id="565" name="Google Shape;565;p27: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566" name="Google Shape;566;p27: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2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5" name="Shape 575"/>
        <p:cNvGrpSpPr/>
        <p:nvPr/>
      </p:nvGrpSpPr>
      <p:grpSpPr>
        <a:xfrm>
          <a:off x="0" y="0"/>
          <a:ext cx="0" cy="0"/>
          <a:chOff x="0" y="0"/>
          <a:chExt cx="0" cy="0"/>
        </a:xfrm>
      </p:grpSpPr>
      <p:sp>
        <p:nvSpPr>
          <p:cNvPr id="576" name="Google Shape;576;p28: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
        <p:nvSpPr>
          <p:cNvPr id="577" name="Google Shape;577;p28: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0"/>
              </a:spcBef>
              <a:spcAft>
                <a:spcPts val="0"/>
              </a:spcAft>
              <a:buSzPts val="1400"/>
              <a:buNone/>
            </a:pPr>
            <a:r>
              <a:t/>
            </a:r>
            <a:endParaRPr/>
          </a:p>
        </p:txBody>
      </p:sp>
      <p:sp>
        <p:nvSpPr>
          <p:cNvPr id="578" name="Google Shape;578;p28:notes"/>
          <p:cNvSpPr txBox="1"/>
          <p:nvPr>
            <p:ph idx="3" type="hdr"/>
          </p:nvPr>
        </p:nvSpPr>
        <p:spPr>
          <a:xfrm>
            <a:off x="0" y="0"/>
            <a:ext cx="2949575" cy="496888"/>
          </a:xfrm>
          <a:prstGeom prst="rect">
            <a:avLst/>
          </a:prstGeom>
          <a:noFill/>
          <a:ln>
            <a:noFill/>
          </a:ln>
        </p:spPr>
        <p:txBody>
          <a:bodyPr anchorCtr="0" anchor="t" bIns="0" lIns="19375" spcFirstLastPara="1" rIns="19375" wrap="square" tIns="0">
            <a:noAutofit/>
          </a:bodyPr>
          <a:lstStyle/>
          <a:p>
            <a:pPr indent="0" lvl="0" marL="0" rtl="0" algn="l">
              <a:lnSpc>
                <a:spcPct val="100000"/>
              </a:lnSpc>
              <a:spcBef>
                <a:spcPts val="0"/>
              </a:spcBef>
              <a:spcAft>
                <a:spcPts val="0"/>
              </a:spcAft>
              <a:buSzPts val="1400"/>
              <a:buNone/>
            </a:pPr>
            <a:r>
              <a:rPr lang="en-US"/>
              <a:t>*</a:t>
            </a:r>
            <a:endParaRPr sz="1200"/>
          </a:p>
        </p:txBody>
      </p:sp>
      <p:sp>
        <p:nvSpPr>
          <p:cNvPr id="579" name="Google Shape;579;p28:notes"/>
          <p:cNvSpPr txBox="1"/>
          <p:nvPr>
            <p:ph idx="10" type="dt"/>
          </p:nvPr>
        </p:nvSpPr>
        <p:spPr>
          <a:xfrm>
            <a:off x="3857625" y="0"/>
            <a:ext cx="2949575" cy="496888"/>
          </a:xfrm>
          <a:prstGeom prst="rect">
            <a:avLst/>
          </a:prstGeom>
          <a:noFill/>
          <a:ln>
            <a:noFill/>
          </a:ln>
        </p:spPr>
        <p:txBody>
          <a:bodyPr anchorCtr="0" anchor="t" bIns="0" lIns="19375" spcFirstLastPara="1" rIns="19375" wrap="square" tIns="0">
            <a:noAutofit/>
          </a:bodyPr>
          <a:lstStyle/>
          <a:p>
            <a:pPr indent="0" lvl="0" marL="0" rtl="0" algn="r">
              <a:lnSpc>
                <a:spcPct val="100000"/>
              </a:lnSpc>
              <a:spcBef>
                <a:spcPts val="0"/>
              </a:spcBef>
              <a:spcAft>
                <a:spcPts val="0"/>
              </a:spcAft>
              <a:buSzPts val="1400"/>
              <a:buNone/>
            </a:pPr>
            <a:r>
              <a:rPr lang="en-US"/>
              <a:t>07/16/96</a:t>
            </a:r>
            <a:endParaRPr sz="1200"/>
          </a:p>
        </p:txBody>
      </p:sp>
      <p:sp>
        <p:nvSpPr>
          <p:cNvPr id="580" name="Google Shape;580;p28:notes"/>
          <p:cNvSpPr txBox="1"/>
          <p:nvPr>
            <p:ph idx="11" type="ftr"/>
          </p:nvPr>
        </p:nvSpPr>
        <p:spPr>
          <a:xfrm>
            <a:off x="0" y="9442450"/>
            <a:ext cx="2949575" cy="496888"/>
          </a:xfrm>
          <a:prstGeom prst="rect">
            <a:avLst/>
          </a:prstGeom>
          <a:noFill/>
          <a:ln>
            <a:noFill/>
          </a:ln>
        </p:spPr>
        <p:txBody>
          <a:bodyPr anchorCtr="0" anchor="b" bIns="0" lIns="19375" spcFirstLastPara="1" rIns="19375" wrap="square" tIns="0">
            <a:noAutofit/>
          </a:bodyPr>
          <a:lstStyle/>
          <a:p>
            <a:pPr indent="0" lvl="0" marL="0" rtl="0" algn="l">
              <a:lnSpc>
                <a:spcPct val="100000"/>
              </a:lnSpc>
              <a:spcBef>
                <a:spcPts val="0"/>
              </a:spcBef>
              <a:spcAft>
                <a:spcPts val="0"/>
              </a:spcAft>
              <a:buSzPts val="1400"/>
              <a:buNone/>
            </a:pPr>
            <a:r>
              <a:rPr lang="en-US"/>
              <a:t>*</a:t>
            </a:r>
            <a:endParaRPr sz="1200"/>
          </a:p>
        </p:txBody>
      </p:sp>
      <p:sp>
        <p:nvSpPr>
          <p:cNvPr id="581" name="Google Shape;581;p28:notes"/>
          <p:cNvSpPr txBox="1"/>
          <p:nvPr>
            <p:ph idx="12" type="sldNum"/>
          </p:nvPr>
        </p:nvSpPr>
        <p:spPr>
          <a:xfrm>
            <a:off x="3857625" y="9442450"/>
            <a:ext cx="2949575" cy="496888"/>
          </a:xfrm>
          <a:prstGeom prst="rect">
            <a:avLst/>
          </a:prstGeom>
          <a:noFill/>
          <a:ln>
            <a:noFill/>
          </a:ln>
        </p:spPr>
        <p:txBody>
          <a:bodyPr anchorCtr="0" anchor="b" bIns="0" lIns="19375" spcFirstLastPara="1" rIns="19375" wrap="square" tIns="0">
            <a:noAutofit/>
          </a:bodyPr>
          <a:lstStyle/>
          <a:p>
            <a:pPr indent="0" lvl="0" marL="0" rtl="0" algn="r">
              <a:lnSpc>
                <a:spcPct val="100000"/>
              </a:lnSpc>
              <a:spcBef>
                <a:spcPts val="0"/>
              </a:spcBef>
              <a:spcAft>
                <a:spcPts val="0"/>
              </a:spcAft>
              <a:buSzPts val="1400"/>
              <a:buNone/>
            </a:pPr>
            <a:r>
              <a:rPr lang="en-US"/>
              <a:t>##</a:t>
            </a:r>
            <a:endParaRPr sz="1200"/>
          </a:p>
        </p:txBody>
      </p:sp>
    </p:spTree>
  </p:cSld>
  <p:clrMapOvr>
    <a:masterClrMapping/>
  </p:clrMapOvr>
</p:notes>
</file>

<file path=ppt/notesSlides/notesSlide2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6" name="Shape 616"/>
        <p:cNvGrpSpPr/>
        <p:nvPr/>
      </p:nvGrpSpPr>
      <p:grpSpPr>
        <a:xfrm>
          <a:off x="0" y="0"/>
          <a:ext cx="0" cy="0"/>
          <a:chOff x="0" y="0"/>
          <a:chExt cx="0" cy="0"/>
        </a:xfrm>
      </p:grpSpPr>
      <p:sp>
        <p:nvSpPr>
          <p:cNvPr id="617" name="Google Shape;617;p29: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618" name="Google Shape;618;p29: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0" name="Shape 130"/>
        <p:cNvGrpSpPr/>
        <p:nvPr/>
      </p:nvGrpSpPr>
      <p:grpSpPr>
        <a:xfrm>
          <a:off x="0" y="0"/>
          <a:ext cx="0" cy="0"/>
          <a:chOff x="0" y="0"/>
          <a:chExt cx="0" cy="0"/>
        </a:xfrm>
      </p:grpSpPr>
      <p:sp>
        <p:nvSpPr>
          <p:cNvPr id="131" name="Google Shape;131;p3: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132" name="Google Shape;132;p3: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3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1" name="Shape 641"/>
        <p:cNvGrpSpPr/>
        <p:nvPr/>
      </p:nvGrpSpPr>
      <p:grpSpPr>
        <a:xfrm>
          <a:off x="0" y="0"/>
          <a:ext cx="0" cy="0"/>
          <a:chOff x="0" y="0"/>
          <a:chExt cx="0" cy="0"/>
        </a:xfrm>
      </p:grpSpPr>
      <p:sp>
        <p:nvSpPr>
          <p:cNvPr id="642" name="Google Shape;642;p30: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643" name="Google Shape;643;p30: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3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50" name="Shape 650"/>
        <p:cNvGrpSpPr/>
        <p:nvPr/>
      </p:nvGrpSpPr>
      <p:grpSpPr>
        <a:xfrm>
          <a:off x="0" y="0"/>
          <a:ext cx="0" cy="0"/>
          <a:chOff x="0" y="0"/>
          <a:chExt cx="0" cy="0"/>
        </a:xfrm>
      </p:grpSpPr>
      <p:sp>
        <p:nvSpPr>
          <p:cNvPr id="651" name="Google Shape;651;p35: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652" name="Google Shape;652;p35: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3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60" name="Shape 660"/>
        <p:cNvGrpSpPr/>
        <p:nvPr/>
      </p:nvGrpSpPr>
      <p:grpSpPr>
        <a:xfrm>
          <a:off x="0" y="0"/>
          <a:ext cx="0" cy="0"/>
          <a:chOff x="0" y="0"/>
          <a:chExt cx="0" cy="0"/>
        </a:xfrm>
      </p:grpSpPr>
      <p:sp>
        <p:nvSpPr>
          <p:cNvPr id="661" name="Google Shape;661;p36: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662" name="Google Shape;662;p36: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3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85" name="Shape 685"/>
        <p:cNvGrpSpPr/>
        <p:nvPr/>
      </p:nvGrpSpPr>
      <p:grpSpPr>
        <a:xfrm>
          <a:off x="0" y="0"/>
          <a:ext cx="0" cy="0"/>
          <a:chOff x="0" y="0"/>
          <a:chExt cx="0" cy="0"/>
        </a:xfrm>
      </p:grpSpPr>
      <p:sp>
        <p:nvSpPr>
          <p:cNvPr id="686" name="Google Shape;686;p37: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687" name="Google Shape;687;p37: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3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3" name="Shape 723"/>
        <p:cNvGrpSpPr/>
        <p:nvPr/>
      </p:nvGrpSpPr>
      <p:grpSpPr>
        <a:xfrm>
          <a:off x="0" y="0"/>
          <a:ext cx="0" cy="0"/>
          <a:chOff x="0" y="0"/>
          <a:chExt cx="0" cy="0"/>
        </a:xfrm>
      </p:grpSpPr>
      <p:sp>
        <p:nvSpPr>
          <p:cNvPr id="724" name="Google Shape;724;p38: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
        <p:nvSpPr>
          <p:cNvPr id="725" name="Google Shape;725;p38: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0"/>
              </a:spcBef>
              <a:spcAft>
                <a:spcPts val="0"/>
              </a:spcAft>
              <a:buSzPts val="1400"/>
              <a:buNone/>
            </a:pPr>
            <a:r>
              <a:t/>
            </a:r>
            <a:endParaRPr/>
          </a:p>
        </p:txBody>
      </p:sp>
      <p:sp>
        <p:nvSpPr>
          <p:cNvPr id="726" name="Google Shape;726;p38:notes"/>
          <p:cNvSpPr txBox="1"/>
          <p:nvPr>
            <p:ph idx="3" type="hdr"/>
          </p:nvPr>
        </p:nvSpPr>
        <p:spPr>
          <a:xfrm>
            <a:off x="0" y="0"/>
            <a:ext cx="2949575" cy="496888"/>
          </a:xfrm>
          <a:prstGeom prst="rect">
            <a:avLst/>
          </a:prstGeom>
          <a:noFill/>
          <a:ln>
            <a:noFill/>
          </a:ln>
        </p:spPr>
        <p:txBody>
          <a:bodyPr anchorCtr="0" anchor="t" bIns="0" lIns="19375" spcFirstLastPara="1" rIns="19375" wrap="square" tIns="0">
            <a:noAutofit/>
          </a:bodyPr>
          <a:lstStyle/>
          <a:p>
            <a:pPr indent="0" lvl="0" marL="0" rtl="0" algn="l">
              <a:lnSpc>
                <a:spcPct val="100000"/>
              </a:lnSpc>
              <a:spcBef>
                <a:spcPts val="0"/>
              </a:spcBef>
              <a:spcAft>
                <a:spcPts val="0"/>
              </a:spcAft>
              <a:buSzPts val="1400"/>
              <a:buNone/>
            </a:pPr>
            <a:r>
              <a:rPr lang="en-US"/>
              <a:t>*</a:t>
            </a:r>
            <a:endParaRPr sz="1200"/>
          </a:p>
        </p:txBody>
      </p:sp>
      <p:sp>
        <p:nvSpPr>
          <p:cNvPr id="727" name="Google Shape;727;p38:notes"/>
          <p:cNvSpPr txBox="1"/>
          <p:nvPr>
            <p:ph idx="10" type="dt"/>
          </p:nvPr>
        </p:nvSpPr>
        <p:spPr>
          <a:xfrm>
            <a:off x="3857625" y="0"/>
            <a:ext cx="2949575" cy="496888"/>
          </a:xfrm>
          <a:prstGeom prst="rect">
            <a:avLst/>
          </a:prstGeom>
          <a:noFill/>
          <a:ln>
            <a:noFill/>
          </a:ln>
        </p:spPr>
        <p:txBody>
          <a:bodyPr anchorCtr="0" anchor="t" bIns="0" lIns="19375" spcFirstLastPara="1" rIns="19375" wrap="square" tIns="0">
            <a:noAutofit/>
          </a:bodyPr>
          <a:lstStyle/>
          <a:p>
            <a:pPr indent="0" lvl="0" marL="0" rtl="0" algn="r">
              <a:lnSpc>
                <a:spcPct val="100000"/>
              </a:lnSpc>
              <a:spcBef>
                <a:spcPts val="0"/>
              </a:spcBef>
              <a:spcAft>
                <a:spcPts val="0"/>
              </a:spcAft>
              <a:buSzPts val="1400"/>
              <a:buNone/>
            </a:pPr>
            <a:r>
              <a:rPr lang="en-US"/>
              <a:t>07/16/96</a:t>
            </a:r>
            <a:endParaRPr sz="1200"/>
          </a:p>
        </p:txBody>
      </p:sp>
      <p:sp>
        <p:nvSpPr>
          <p:cNvPr id="728" name="Google Shape;728;p38:notes"/>
          <p:cNvSpPr txBox="1"/>
          <p:nvPr>
            <p:ph idx="11" type="ftr"/>
          </p:nvPr>
        </p:nvSpPr>
        <p:spPr>
          <a:xfrm>
            <a:off x="0" y="9442450"/>
            <a:ext cx="2949575" cy="496888"/>
          </a:xfrm>
          <a:prstGeom prst="rect">
            <a:avLst/>
          </a:prstGeom>
          <a:noFill/>
          <a:ln>
            <a:noFill/>
          </a:ln>
        </p:spPr>
        <p:txBody>
          <a:bodyPr anchorCtr="0" anchor="b" bIns="0" lIns="19375" spcFirstLastPara="1" rIns="19375" wrap="square" tIns="0">
            <a:noAutofit/>
          </a:bodyPr>
          <a:lstStyle/>
          <a:p>
            <a:pPr indent="0" lvl="0" marL="0" rtl="0" algn="l">
              <a:lnSpc>
                <a:spcPct val="100000"/>
              </a:lnSpc>
              <a:spcBef>
                <a:spcPts val="0"/>
              </a:spcBef>
              <a:spcAft>
                <a:spcPts val="0"/>
              </a:spcAft>
              <a:buSzPts val="1400"/>
              <a:buNone/>
            </a:pPr>
            <a:r>
              <a:rPr lang="en-US"/>
              <a:t>*</a:t>
            </a:r>
            <a:endParaRPr sz="1200"/>
          </a:p>
        </p:txBody>
      </p:sp>
      <p:sp>
        <p:nvSpPr>
          <p:cNvPr id="729" name="Google Shape;729;p38:notes"/>
          <p:cNvSpPr txBox="1"/>
          <p:nvPr>
            <p:ph idx="12" type="sldNum"/>
          </p:nvPr>
        </p:nvSpPr>
        <p:spPr>
          <a:xfrm>
            <a:off x="3857625" y="9442450"/>
            <a:ext cx="2949575" cy="496888"/>
          </a:xfrm>
          <a:prstGeom prst="rect">
            <a:avLst/>
          </a:prstGeom>
          <a:noFill/>
          <a:ln>
            <a:noFill/>
          </a:ln>
        </p:spPr>
        <p:txBody>
          <a:bodyPr anchorCtr="0" anchor="b" bIns="0" lIns="19375" spcFirstLastPara="1" rIns="19375" wrap="square" tIns="0">
            <a:noAutofit/>
          </a:bodyPr>
          <a:lstStyle/>
          <a:p>
            <a:pPr indent="0" lvl="0" marL="0" rtl="0" algn="r">
              <a:lnSpc>
                <a:spcPct val="100000"/>
              </a:lnSpc>
              <a:spcBef>
                <a:spcPts val="0"/>
              </a:spcBef>
              <a:spcAft>
                <a:spcPts val="0"/>
              </a:spcAft>
              <a:buSzPts val="1400"/>
              <a:buNone/>
            </a:pPr>
            <a:r>
              <a:rPr lang="en-US"/>
              <a:t>##</a:t>
            </a:r>
            <a:endParaRPr sz="1200"/>
          </a:p>
        </p:txBody>
      </p:sp>
    </p:spTree>
  </p:cSld>
  <p:clrMapOvr>
    <a:masterClrMapping/>
  </p:clrMapOvr>
</p:notes>
</file>

<file path=ppt/notesSlides/notesSlide3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35" name="Shape 735"/>
        <p:cNvGrpSpPr/>
        <p:nvPr/>
      </p:nvGrpSpPr>
      <p:grpSpPr>
        <a:xfrm>
          <a:off x="0" y="0"/>
          <a:ext cx="0" cy="0"/>
          <a:chOff x="0" y="0"/>
          <a:chExt cx="0" cy="0"/>
        </a:xfrm>
      </p:grpSpPr>
      <p:sp>
        <p:nvSpPr>
          <p:cNvPr id="736" name="Google Shape;736;p39: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737" name="Google Shape;737;p39: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p4: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141" name="Google Shape;141;p4: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7" name="Shape 177"/>
        <p:cNvGrpSpPr/>
        <p:nvPr/>
      </p:nvGrpSpPr>
      <p:grpSpPr>
        <a:xfrm>
          <a:off x="0" y="0"/>
          <a:ext cx="0" cy="0"/>
          <a:chOff x="0" y="0"/>
          <a:chExt cx="0" cy="0"/>
        </a:xfrm>
      </p:grpSpPr>
      <p:sp>
        <p:nvSpPr>
          <p:cNvPr id="178" name="Google Shape;178;p5: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179" name="Google Shape;179;p5: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5" name="Shape 215"/>
        <p:cNvGrpSpPr/>
        <p:nvPr/>
      </p:nvGrpSpPr>
      <p:grpSpPr>
        <a:xfrm>
          <a:off x="0" y="0"/>
          <a:ext cx="0" cy="0"/>
          <a:chOff x="0" y="0"/>
          <a:chExt cx="0" cy="0"/>
        </a:xfrm>
      </p:grpSpPr>
      <p:sp>
        <p:nvSpPr>
          <p:cNvPr id="216" name="Google Shape;216;p6: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217" name="Google Shape;217;p6: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3" name="Shape 223"/>
        <p:cNvGrpSpPr/>
        <p:nvPr/>
      </p:nvGrpSpPr>
      <p:grpSpPr>
        <a:xfrm>
          <a:off x="0" y="0"/>
          <a:ext cx="0" cy="0"/>
          <a:chOff x="0" y="0"/>
          <a:chExt cx="0" cy="0"/>
        </a:xfrm>
      </p:grpSpPr>
      <p:sp>
        <p:nvSpPr>
          <p:cNvPr id="224" name="Google Shape;224;p7: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225" name="Google Shape;225;p7: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1" name="Shape 231"/>
        <p:cNvGrpSpPr/>
        <p:nvPr/>
      </p:nvGrpSpPr>
      <p:grpSpPr>
        <a:xfrm>
          <a:off x="0" y="0"/>
          <a:ext cx="0" cy="0"/>
          <a:chOff x="0" y="0"/>
          <a:chExt cx="0" cy="0"/>
        </a:xfrm>
      </p:grpSpPr>
      <p:sp>
        <p:nvSpPr>
          <p:cNvPr id="232" name="Google Shape;232;p8: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233" name="Google Shape;233;p8: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64" name="Shape 264"/>
        <p:cNvGrpSpPr/>
        <p:nvPr/>
      </p:nvGrpSpPr>
      <p:grpSpPr>
        <a:xfrm>
          <a:off x="0" y="0"/>
          <a:ext cx="0" cy="0"/>
          <a:chOff x="0" y="0"/>
          <a:chExt cx="0" cy="0"/>
        </a:xfrm>
      </p:grpSpPr>
      <p:sp>
        <p:nvSpPr>
          <p:cNvPr id="265" name="Google Shape;265;p9:notes"/>
          <p:cNvSpPr txBox="1"/>
          <p:nvPr>
            <p:ph idx="1" type="body"/>
          </p:nvPr>
        </p:nvSpPr>
        <p:spPr>
          <a:xfrm>
            <a:off x="906463" y="4721225"/>
            <a:ext cx="4994275" cy="4471988"/>
          </a:xfrm>
          <a:prstGeom prst="rect">
            <a:avLst/>
          </a:prstGeom>
          <a:noFill/>
          <a:ln>
            <a:noFill/>
          </a:ln>
        </p:spPr>
        <p:txBody>
          <a:bodyPr anchorCtr="0" anchor="t" bIns="46825" lIns="93675" spcFirstLastPara="1" rIns="93675" wrap="square" tIns="46825">
            <a:noAutofit/>
          </a:bodyPr>
          <a:lstStyle/>
          <a:p>
            <a:pPr indent="0" lvl="0" marL="0" rtl="0" algn="l">
              <a:lnSpc>
                <a:spcPct val="100000"/>
              </a:lnSpc>
              <a:spcBef>
                <a:spcPts val="360"/>
              </a:spcBef>
              <a:spcAft>
                <a:spcPts val="0"/>
              </a:spcAft>
              <a:buSzPts val="1400"/>
              <a:buNone/>
            </a:pPr>
            <a:r>
              <a:t/>
            </a:r>
            <a:endParaRPr/>
          </a:p>
        </p:txBody>
      </p:sp>
      <p:sp>
        <p:nvSpPr>
          <p:cNvPr id="266" name="Google Shape;266;p9:notes"/>
          <p:cNvSpPr/>
          <p:nvPr>
            <p:ph idx="2" type="sldImg"/>
          </p:nvPr>
        </p:nvSpPr>
        <p:spPr>
          <a:xfrm>
            <a:off x="712788" y="746125"/>
            <a:ext cx="5384800" cy="3727450"/>
          </a:xfrm>
          <a:custGeom>
            <a:rect b="b" l="l" r="r" t="t"/>
            <a:pathLst>
              <a:path extrusionOk="0" h="120000" w="120000">
                <a:moveTo>
                  <a:pt x="0" y="0"/>
                </a:moveTo>
                <a:lnTo>
                  <a:pt x="120000" y="0"/>
                </a:lnTo>
                <a:lnTo>
                  <a:pt x="120000" y="120000"/>
                </a:lnTo>
                <a:lnTo>
                  <a:pt x="0" y="120000"/>
                </a:lnTo>
                <a:close/>
              </a:path>
            </a:pathLst>
          </a:custGeom>
          <a:noFill/>
          <a:ln cap="sq" cmpd="sng" w="12700">
            <a:solidFill>
              <a:schemeClr val="dk1"/>
            </a:solidFill>
            <a:prstDash val="solid"/>
            <a:miter lim="800000"/>
            <a:headEnd len="sm" w="sm" type="none"/>
            <a:tailEnd len="sm" w="sm" type="none"/>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タイトルのみ" type="titleOnly">
  <p:cSld name="TITLE_ONLY">
    <p:spTree>
      <p:nvGrpSpPr>
        <p:cNvPr id="15" name="Shape 15"/>
        <p:cNvGrpSpPr/>
        <p:nvPr/>
      </p:nvGrpSpPr>
      <p:grpSpPr>
        <a:xfrm>
          <a:off x="0" y="0"/>
          <a:ext cx="0" cy="0"/>
          <a:chOff x="0" y="0"/>
          <a:chExt cx="0" cy="0"/>
        </a:xfrm>
      </p:grpSpPr>
      <p:sp>
        <p:nvSpPr>
          <p:cNvPr id="16" name="Google Shape;16;p41"/>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17" name="Google Shape;17;p41"/>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18" name="Google Shape;18;p41"/>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19" name="Google Shape;19;p41"/>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タイトルと縦書きテキスト" type="vertTx">
  <p:cSld name="VERTICAL_TEXT">
    <p:spTree>
      <p:nvGrpSpPr>
        <p:cNvPr id="72" name="Shape 72"/>
        <p:cNvGrpSpPr/>
        <p:nvPr/>
      </p:nvGrpSpPr>
      <p:grpSpPr>
        <a:xfrm>
          <a:off x="0" y="0"/>
          <a:ext cx="0" cy="0"/>
          <a:chOff x="0" y="0"/>
          <a:chExt cx="0" cy="0"/>
        </a:xfrm>
      </p:grpSpPr>
      <p:sp>
        <p:nvSpPr>
          <p:cNvPr id="73" name="Google Shape;73;p50"/>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74" name="Google Shape;74;p50"/>
          <p:cNvSpPr txBox="1"/>
          <p:nvPr>
            <p:ph idx="1" type="body"/>
          </p:nvPr>
        </p:nvSpPr>
        <p:spPr>
          <a:xfrm rot="5400000">
            <a:off x="2690019" y="-594518"/>
            <a:ext cx="4525963" cy="8915400"/>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75" name="Google Shape;75;p50"/>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76" name="Google Shape;76;p50"/>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77" name="Google Shape;77;p50"/>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縦書きタイトルと縦書きテキスト" type="vertTitleAndTx">
  <p:cSld name="VERTICAL_TITLE_AND_VERTICAL_TEXT">
    <p:spTree>
      <p:nvGrpSpPr>
        <p:cNvPr id="78" name="Shape 78"/>
        <p:cNvGrpSpPr/>
        <p:nvPr/>
      </p:nvGrpSpPr>
      <p:grpSpPr>
        <a:xfrm>
          <a:off x="0" y="0"/>
          <a:ext cx="0" cy="0"/>
          <a:chOff x="0" y="0"/>
          <a:chExt cx="0" cy="0"/>
        </a:xfrm>
      </p:grpSpPr>
      <p:sp>
        <p:nvSpPr>
          <p:cNvPr id="79" name="Google Shape;79;p51"/>
          <p:cNvSpPr txBox="1"/>
          <p:nvPr>
            <p:ph type="title"/>
          </p:nvPr>
        </p:nvSpPr>
        <p:spPr>
          <a:xfrm rot="5400000">
            <a:off x="5370513" y="2085984"/>
            <a:ext cx="5851525" cy="222885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80" name="Google Shape;80;p51"/>
          <p:cNvSpPr txBox="1"/>
          <p:nvPr>
            <p:ph idx="1" type="body"/>
          </p:nvPr>
        </p:nvSpPr>
        <p:spPr>
          <a:xfrm rot="5400000">
            <a:off x="836616" y="-66666"/>
            <a:ext cx="5851525" cy="6534150"/>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81" name="Google Shape;81;p51"/>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82" name="Google Shape;82;p51"/>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83" name="Google Shape;83;p51"/>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タイトルと表" type="tbl">
  <p:cSld name="TABLE">
    <p:spTree>
      <p:nvGrpSpPr>
        <p:cNvPr id="84" name="Shape 84"/>
        <p:cNvGrpSpPr/>
        <p:nvPr/>
      </p:nvGrpSpPr>
      <p:grpSpPr>
        <a:xfrm>
          <a:off x="0" y="0"/>
          <a:ext cx="0" cy="0"/>
          <a:chOff x="0" y="0"/>
          <a:chExt cx="0" cy="0"/>
        </a:xfrm>
      </p:grpSpPr>
      <p:sp>
        <p:nvSpPr>
          <p:cNvPr id="85" name="Google Shape;85;p52"/>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86" name="Google Shape;86;p52"/>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87" name="Google Shape;87;p52"/>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88" name="Google Shape;88;p52"/>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タイトル、テキスト、2 つのコンテンツ" type="txAndTwoObj">
  <p:cSld name="TEXT_AND_TWO_OBJECTS">
    <p:spTree>
      <p:nvGrpSpPr>
        <p:cNvPr id="89" name="Shape 89"/>
        <p:cNvGrpSpPr/>
        <p:nvPr/>
      </p:nvGrpSpPr>
      <p:grpSpPr>
        <a:xfrm>
          <a:off x="0" y="0"/>
          <a:ext cx="0" cy="0"/>
          <a:chOff x="0" y="0"/>
          <a:chExt cx="0" cy="0"/>
        </a:xfrm>
      </p:grpSpPr>
      <p:sp>
        <p:nvSpPr>
          <p:cNvPr id="90" name="Google Shape;90;p53"/>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91" name="Google Shape;91;p53"/>
          <p:cNvSpPr txBox="1"/>
          <p:nvPr>
            <p:ph idx="1" type="body"/>
          </p:nvPr>
        </p:nvSpPr>
        <p:spPr>
          <a:xfrm>
            <a:off x="495303" y="1600206"/>
            <a:ext cx="4381501" cy="4525963"/>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92" name="Google Shape;92;p53"/>
          <p:cNvSpPr txBox="1"/>
          <p:nvPr>
            <p:ph idx="2" type="body"/>
          </p:nvPr>
        </p:nvSpPr>
        <p:spPr>
          <a:xfrm>
            <a:off x="5029199" y="1600200"/>
            <a:ext cx="4381501" cy="2185988"/>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93" name="Google Shape;93;p53"/>
          <p:cNvSpPr txBox="1"/>
          <p:nvPr>
            <p:ph idx="3" type="body"/>
          </p:nvPr>
        </p:nvSpPr>
        <p:spPr>
          <a:xfrm>
            <a:off x="5029199" y="3938596"/>
            <a:ext cx="4381501" cy="2187575"/>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94" name="Google Shape;94;p53"/>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95" name="Google Shape;95;p53"/>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96" name="Google Shape;96;p53"/>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タイトル、テキスト、コンテンツ" type="txAndObj">
  <p:cSld name="TEXT_AND_OBJECT">
    <p:spTree>
      <p:nvGrpSpPr>
        <p:cNvPr id="97" name="Shape 97"/>
        <p:cNvGrpSpPr/>
        <p:nvPr/>
      </p:nvGrpSpPr>
      <p:grpSpPr>
        <a:xfrm>
          <a:off x="0" y="0"/>
          <a:ext cx="0" cy="0"/>
          <a:chOff x="0" y="0"/>
          <a:chExt cx="0" cy="0"/>
        </a:xfrm>
      </p:grpSpPr>
      <p:sp>
        <p:nvSpPr>
          <p:cNvPr id="98" name="Google Shape;98;p54"/>
          <p:cNvSpPr txBox="1"/>
          <p:nvPr>
            <p:ph type="title"/>
          </p:nvPr>
        </p:nvSpPr>
        <p:spPr>
          <a:xfrm>
            <a:off x="1246188" y="44450"/>
            <a:ext cx="8443912" cy="98425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99" name="Google Shape;99;p54"/>
          <p:cNvSpPr txBox="1"/>
          <p:nvPr>
            <p:ph idx="1" type="body"/>
          </p:nvPr>
        </p:nvSpPr>
        <p:spPr>
          <a:xfrm>
            <a:off x="1281113" y="1412875"/>
            <a:ext cx="4133850" cy="4752975"/>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100" name="Google Shape;100;p54"/>
          <p:cNvSpPr txBox="1"/>
          <p:nvPr>
            <p:ph idx="2" type="body"/>
          </p:nvPr>
        </p:nvSpPr>
        <p:spPr>
          <a:xfrm>
            <a:off x="5567363" y="1412875"/>
            <a:ext cx="4133850" cy="4752975"/>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101" name="Google Shape;101;p54"/>
          <p:cNvSpPr txBox="1"/>
          <p:nvPr>
            <p:ph idx="11" type="ftr"/>
          </p:nvPr>
        </p:nvSpPr>
        <p:spPr>
          <a:xfrm>
            <a:off x="200025" y="6356350"/>
            <a:ext cx="7993063" cy="457200"/>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102" name="Google Shape;102;p54"/>
          <p:cNvSpPr txBox="1"/>
          <p:nvPr>
            <p:ph idx="12" type="sldNum"/>
          </p:nvPr>
        </p:nvSpPr>
        <p:spPr>
          <a:xfrm>
            <a:off x="9129713" y="6356350"/>
            <a:ext cx="719137" cy="45720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1_タイトル、テキスト、コンテンツ">
  <p:cSld name="1_タイトル、テキスト、コンテンツ">
    <p:spTree>
      <p:nvGrpSpPr>
        <p:cNvPr id="103" name="Shape 103"/>
        <p:cNvGrpSpPr/>
        <p:nvPr/>
      </p:nvGrpSpPr>
      <p:grpSpPr>
        <a:xfrm>
          <a:off x="0" y="0"/>
          <a:ext cx="0" cy="0"/>
          <a:chOff x="0" y="0"/>
          <a:chExt cx="0" cy="0"/>
        </a:xfrm>
      </p:grpSpPr>
      <p:sp>
        <p:nvSpPr>
          <p:cNvPr id="104" name="Google Shape;104;p55"/>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105" name="Google Shape;105;p55"/>
          <p:cNvSpPr txBox="1"/>
          <p:nvPr>
            <p:ph idx="1" type="body"/>
          </p:nvPr>
        </p:nvSpPr>
        <p:spPr>
          <a:xfrm>
            <a:off x="495300" y="1600200"/>
            <a:ext cx="4381500" cy="4525963"/>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106" name="Google Shape;106;p55"/>
          <p:cNvSpPr txBox="1"/>
          <p:nvPr>
            <p:ph idx="2" type="body"/>
          </p:nvPr>
        </p:nvSpPr>
        <p:spPr>
          <a:xfrm>
            <a:off x="5029200" y="1600200"/>
            <a:ext cx="4381500" cy="4525963"/>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107" name="Google Shape;107;p55"/>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108" name="Google Shape;108;p55"/>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109" name="Google Shape;109;p55"/>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タイトルとコンテンツ" type="obj">
  <p:cSld name="OBJECT">
    <p:spTree>
      <p:nvGrpSpPr>
        <p:cNvPr id="20" name="Shape 20"/>
        <p:cNvGrpSpPr/>
        <p:nvPr/>
      </p:nvGrpSpPr>
      <p:grpSpPr>
        <a:xfrm>
          <a:off x="0" y="0"/>
          <a:ext cx="0" cy="0"/>
          <a:chOff x="0" y="0"/>
          <a:chExt cx="0" cy="0"/>
        </a:xfrm>
      </p:grpSpPr>
      <p:sp>
        <p:nvSpPr>
          <p:cNvPr id="21" name="Google Shape;21;p42"/>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22" name="Google Shape;22;p42"/>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lvl1pPr indent="-342900" lvl="0" marL="457200" algn="l">
              <a:lnSpc>
                <a:spcPct val="100000"/>
              </a:lnSpc>
              <a:spcBef>
                <a:spcPts val="360"/>
              </a:spcBef>
              <a:spcAft>
                <a:spcPts val="0"/>
              </a:spcAft>
              <a:buClr>
                <a:schemeClr val="dk1"/>
              </a:buClr>
              <a:buSzPts val="1800"/>
              <a:buChar char="•"/>
              <a:defRPr/>
            </a:lvl1pPr>
            <a:lvl2pPr indent="-342900" lvl="1" marL="914400" algn="l">
              <a:lnSpc>
                <a:spcPct val="100000"/>
              </a:lnSpc>
              <a:spcBef>
                <a:spcPts val="360"/>
              </a:spcBef>
              <a:spcAft>
                <a:spcPts val="0"/>
              </a:spcAft>
              <a:buClr>
                <a:schemeClr val="dk1"/>
              </a:buClr>
              <a:buSzPts val="1800"/>
              <a:buChar char="–"/>
              <a:defRPr/>
            </a:lvl2pPr>
            <a:lvl3pPr indent="-342900" lvl="2" marL="1371600" algn="l">
              <a:lnSpc>
                <a:spcPct val="100000"/>
              </a:lnSpc>
              <a:spcBef>
                <a:spcPts val="360"/>
              </a:spcBef>
              <a:spcAft>
                <a:spcPts val="0"/>
              </a:spcAft>
              <a:buClr>
                <a:schemeClr val="dk1"/>
              </a:buClr>
              <a:buSzPts val="1800"/>
              <a:buChar char="•"/>
              <a:defRPr/>
            </a:lvl3pPr>
            <a:lvl4pPr indent="-342900" lvl="3" marL="1828800" algn="l">
              <a:lnSpc>
                <a:spcPct val="100000"/>
              </a:lnSpc>
              <a:spcBef>
                <a:spcPts val="360"/>
              </a:spcBef>
              <a:spcAft>
                <a:spcPts val="0"/>
              </a:spcAft>
              <a:buClr>
                <a:schemeClr val="dk1"/>
              </a:buClr>
              <a:buSzPts val="1800"/>
              <a:buChar char="–"/>
              <a:defRPr/>
            </a:lvl4pPr>
            <a:lvl5pPr indent="-342900" lvl="4" marL="2286000" algn="l">
              <a:lnSpc>
                <a:spcPct val="100000"/>
              </a:lnSpc>
              <a:spcBef>
                <a:spcPts val="360"/>
              </a:spcBef>
              <a:spcAft>
                <a:spcPts val="0"/>
              </a:spcAft>
              <a:buClr>
                <a:schemeClr val="dk1"/>
              </a:buClr>
              <a:buSzPts val="1800"/>
              <a:buChar char="»"/>
              <a:defRPr/>
            </a:lvl5pPr>
            <a:lvl6pPr indent="-342900" lvl="5" marL="2743200" algn="l">
              <a:lnSpc>
                <a:spcPct val="100000"/>
              </a:lnSpc>
              <a:spcBef>
                <a:spcPts val="360"/>
              </a:spcBef>
              <a:spcAft>
                <a:spcPts val="0"/>
              </a:spcAft>
              <a:buClr>
                <a:schemeClr val="dk1"/>
              </a:buClr>
              <a:buSzPts val="1800"/>
              <a:buChar char="»"/>
              <a:defRPr/>
            </a:lvl6pPr>
            <a:lvl7pPr indent="-342900" lvl="6" marL="3200400" algn="l">
              <a:lnSpc>
                <a:spcPct val="100000"/>
              </a:lnSpc>
              <a:spcBef>
                <a:spcPts val="360"/>
              </a:spcBef>
              <a:spcAft>
                <a:spcPts val="0"/>
              </a:spcAft>
              <a:buClr>
                <a:schemeClr val="dk1"/>
              </a:buClr>
              <a:buSzPts val="1800"/>
              <a:buChar char="»"/>
              <a:defRPr/>
            </a:lvl7pPr>
            <a:lvl8pPr indent="-342900" lvl="7" marL="3657600" algn="l">
              <a:lnSpc>
                <a:spcPct val="100000"/>
              </a:lnSpc>
              <a:spcBef>
                <a:spcPts val="360"/>
              </a:spcBef>
              <a:spcAft>
                <a:spcPts val="0"/>
              </a:spcAft>
              <a:buClr>
                <a:schemeClr val="dk1"/>
              </a:buClr>
              <a:buSzPts val="1800"/>
              <a:buChar char="»"/>
              <a:defRPr/>
            </a:lvl8pPr>
            <a:lvl9pPr indent="-342900" lvl="8" marL="4114800" algn="l">
              <a:lnSpc>
                <a:spcPct val="100000"/>
              </a:lnSpc>
              <a:spcBef>
                <a:spcPts val="360"/>
              </a:spcBef>
              <a:spcAft>
                <a:spcPts val="0"/>
              </a:spcAft>
              <a:buClr>
                <a:schemeClr val="dk1"/>
              </a:buClr>
              <a:buSzPts val="1800"/>
              <a:buChar char="»"/>
              <a:defRPr/>
            </a:lvl9pPr>
          </a:lstStyle>
          <a:p/>
        </p:txBody>
      </p:sp>
      <p:sp>
        <p:nvSpPr>
          <p:cNvPr id="23" name="Google Shape;23;p42"/>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24" name="Google Shape;24;p42"/>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25" name="Google Shape;25;p42"/>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タイトル スライド" type="title">
  <p:cSld name="TITLE">
    <p:spTree>
      <p:nvGrpSpPr>
        <p:cNvPr id="26" name="Shape 26"/>
        <p:cNvGrpSpPr/>
        <p:nvPr/>
      </p:nvGrpSpPr>
      <p:grpSpPr>
        <a:xfrm>
          <a:off x="0" y="0"/>
          <a:ext cx="0" cy="0"/>
          <a:chOff x="0" y="0"/>
          <a:chExt cx="0" cy="0"/>
        </a:xfrm>
      </p:grpSpPr>
      <p:sp>
        <p:nvSpPr>
          <p:cNvPr id="27" name="Google Shape;27;p43"/>
          <p:cNvSpPr txBox="1"/>
          <p:nvPr>
            <p:ph type="ctrTitle"/>
          </p:nvPr>
        </p:nvSpPr>
        <p:spPr>
          <a:xfrm>
            <a:off x="742950" y="2130433"/>
            <a:ext cx="8420100" cy="1470025"/>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28" name="Google Shape;28;p43"/>
          <p:cNvSpPr txBox="1"/>
          <p:nvPr>
            <p:ph idx="1" type="subTitle"/>
          </p:nvPr>
        </p:nvSpPr>
        <p:spPr>
          <a:xfrm>
            <a:off x="1485900" y="3886200"/>
            <a:ext cx="6934200" cy="1752600"/>
          </a:xfrm>
          <a:prstGeom prst="rect">
            <a:avLst/>
          </a:prstGeom>
          <a:noFill/>
          <a:ln>
            <a:noFill/>
          </a:ln>
        </p:spPr>
        <p:txBody>
          <a:bodyPr anchorCtr="0" anchor="t" bIns="45700" lIns="91425" spcFirstLastPara="1" rIns="91425" wrap="square" tIns="45700">
            <a:noAutofit/>
          </a:bodyPr>
          <a:lstStyle>
            <a:lvl1pPr lvl="0" algn="ctr">
              <a:lnSpc>
                <a:spcPct val="100000"/>
              </a:lnSpc>
              <a:spcBef>
                <a:spcPts val="640"/>
              </a:spcBef>
              <a:spcAft>
                <a:spcPts val="0"/>
              </a:spcAft>
              <a:buClr>
                <a:schemeClr val="dk1"/>
              </a:buClr>
              <a:buSzPts val="3200"/>
              <a:buFont typeface="Arial"/>
              <a:buNone/>
              <a:defRPr/>
            </a:lvl1pPr>
            <a:lvl2pPr lvl="1" algn="ctr">
              <a:lnSpc>
                <a:spcPct val="100000"/>
              </a:lnSpc>
              <a:spcBef>
                <a:spcPts val="560"/>
              </a:spcBef>
              <a:spcAft>
                <a:spcPts val="0"/>
              </a:spcAft>
              <a:buClr>
                <a:schemeClr val="dk1"/>
              </a:buClr>
              <a:buSzPts val="2800"/>
              <a:buFont typeface="Arial"/>
              <a:buNone/>
              <a:defRPr/>
            </a:lvl2pPr>
            <a:lvl3pPr lvl="2" algn="ctr">
              <a:lnSpc>
                <a:spcPct val="100000"/>
              </a:lnSpc>
              <a:spcBef>
                <a:spcPts val="480"/>
              </a:spcBef>
              <a:spcAft>
                <a:spcPts val="0"/>
              </a:spcAft>
              <a:buClr>
                <a:schemeClr val="dk1"/>
              </a:buClr>
              <a:buSzPts val="2400"/>
              <a:buFont typeface="Arial"/>
              <a:buNone/>
              <a:defRPr/>
            </a:lvl3pPr>
            <a:lvl4pPr lvl="3" algn="ctr">
              <a:lnSpc>
                <a:spcPct val="100000"/>
              </a:lnSpc>
              <a:spcBef>
                <a:spcPts val="400"/>
              </a:spcBef>
              <a:spcAft>
                <a:spcPts val="0"/>
              </a:spcAft>
              <a:buClr>
                <a:schemeClr val="dk1"/>
              </a:buClr>
              <a:buSzPts val="2000"/>
              <a:buFont typeface="Arial"/>
              <a:buNone/>
              <a:defRPr/>
            </a:lvl4pPr>
            <a:lvl5pPr lvl="4" algn="ctr">
              <a:lnSpc>
                <a:spcPct val="100000"/>
              </a:lnSpc>
              <a:spcBef>
                <a:spcPts val="400"/>
              </a:spcBef>
              <a:spcAft>
                <a:spcPts val="0"/>
              </a:spcAft>
              <a:buClr>
                <a:schemeClr val="dk1"/>
              </a:buClr>
              <a:buSzPts val="2000"/>
              <a:buFont typeface="Arial"/>
              <a:buNone/>
              <a:defRPr/>
            </a:lvl5pPr>
            <a:lvl6pPr lvl="5" algn="ctr">
              <a:lnSpc>
                <a:spcPct val="100000"/>
              </a:lnSpc>
              <a:spcBef>
                <a:spcPts val="400"/>
              </a:spcBef>
              <a:spcAft>
                <a:spcPts val="0"/>
              </a:spcAft>
              <a:buClr>
                <a:schemeClr val="dk1"/>
              </a:buClr>
              <a:buSzPts val="2000"/>
              <a:buFont typeface="Arial"/>
              <a:buNone/>
              <a:defRPr/>
            </a:lvl6pPr>
            <a:lvl7pPr lvl="6" algn="ctr">
              <a:lnSpc>
                <a:spcPct val="100000"/>
              </a:lnSpc>
              <a:spcBef>
                <a:spcPts val="400"/>
              </a:spcBef>
              <a:spcAft>
                <a:spcPts val="0"/>
              </a:spcAft>
              <a:buClr>
                <a:schemeClr val="dk1"/>
              </a:buClr>
              <a:buSzPts val="2000"/>
              <a:buFont typeface="Arial"/>
              <a:buNone/>
              <a:defRPr/>
            </a:lvl7pPr>
            <a:lvl8pPr lvl="7" algn="ctr">
              <a:lnSpc>
                <a:spcPct val="100000"/>
              </a:lnSpc>
              <a:spcBef>
                <a:spcPts val="400"/>
              </a:spcBef>
              <a:spcAft>
                <a:spcPts val="0"/>
              </a:spcAft>
              <a:buClr>
                <a:schemeClr val="dk1"/>
              </a:buClr>
              <a:buSzPts val="2000"/>
              <a:buFont typeface="Arial"/>
              <a:buNone/>
              <a:defRPr/>
            </a:lvl8pPr>
            <a:lvl9pPr lvl="8" algn="ctr">
              <a:lnSpc>
                <a:spcPct val="100000"/>
              </a:lnSpc>
              <a:spcBef>
                <a:spcPts val="400"/>
              </a:spcBef>
              <a:spcAft>
                <a:spcPts val="0"/>
              </a:spcAft>
              <a:buClr>
                <a:schemeClr val="dk1"/>
              </a:buClr>
              <a:buSzPts val="2000"/>
              <a:buFont typeface="Arial"/>
              <a:buNone/>
              <a:defRPr/>
            </a:lvl9pPr>
          </a:lstStyle>
          <a:p/>
        </p:txBody>
      </p:sp>
      <p:sp>
        <p:nvSpPr>
          <p:cNvPr id="29" name="Google Shape;29;p43"/>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30" name="Google Shape;30;p43"/>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31" name="Google Shape;31;p43"/>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セクション見出し" type="secHead">
  <p:cSld name="SECTION_HEADER">
    <p:spTree>
      <p:nvGrpSpPr>
        <p:cNvPr id="32" name="Shape 32"/>
        <p:cNvGrpSpPr/>
        <p:nvPr/>
      </p:nvGrpSpPr>
      <p:grpSpPr>
        <a:xfrm>
          <a:off x="0" y="0"/>
          <a:ext cx="0" cy="0"/>
          <a:chOff x="0" y="0"/>
          <a:chExt cx="0" cy="0"/>
        </a:xfrm>
      </p:grpSpPr>
      <p:sp>
        <p:nvSpPr>
          <p:cNvPr id="33" name="Google Shape;33;p44"/>
          <p:cNvSpPr txBox="1"/>
          <p:nvPr>
            <p:ph type="title"/>
          </p:nvPr>
        </p:nvSpPr>
        <p:spPr>
          <a:xfrm>
            <a:off x="782638" y="4406908"/>
            <a:ext cx="8420100" cy="1362075"/>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b="1" sz="4000" cap="none"/>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34" name="Google Shape;34;p44"/>
          <p:cNvSpPr txBox="1"/>
          <p:nvPr>
            <p:ph idx="1" type="body"/>
          </p:nvPr>
        </p:nvSpPr>
        <p:spPr>
          <a:xfrm>
            <a:off x="782638" y="2906713"/>
            <a:ext cx="8420100" cy="1500187"/>
          </a:xfrm>
          <a:prstGeom prst="rect">
            <a:avLst/>
          </a:prstGeom>
          <a:noFill/>
          <a:ln>
            <a:noFill/>
          </a:ln>
        </p:spPr>
        <p:txBody>
          <a:bodyPr anchorCtr="0" anchor="b" bIns="45700" lIns="91425" spcFirstLastPara="1" rIns="91425" wrap="square" tIns="45700">
            <a:noAutofit/>
          </a:bodyPr>
          <a:lstStyle>
            <a:lvl1pPr indent="-228600" lvl="0" marL="457200" algn="l">
              <a:lnSpc>
                <a:spcPct val="100000"/>
              </a:lnSpc>
              <a:spcBef>
                <a:spcPts val="400"/>
              </a:spcBef>
              <a:spcAft>
                <a:spcPts val="0"/>
              </a:spcAft>
              <a:buClr>
                <a:schemeClr val="dk1"/>
              </a:buClr>
              <a:buSzPts val="2000"/>
              <a:buFont typeface="Arial"/>
              <a:buNone/>
              <a:defRPr sz="2000"/>
            </a:lvl1pPr>
            <a:lvl2pPr indent="-228600" lvl="1" marL="914400" algn="l">
              <a:lnSpc>
                <a:spcPct val="100000"/>
              </a:lnSpc>
              <a:spcBef>
                <a:spcPts val="360"/>
              </a:spcBef>
              <a:spcAft>
                <a:spcPts val="0"/>
              </a:spcAft>
              <a:buClr>
                <a:schemeClr val="dk1"/>
              </a:buClr>
              <a:buSzPts val="1800"/>
              <a:buFont typeface="Arial"/>
              <a:buNone/>
              <a:defRPr sz="1800"/>
            </a:lvl2pPr>
            <a:lvl3pPr indent="-228600" lvl="2" marL="1371600" algn="l">
              <a:lnSpc>
                <a:spcPct val="100000"/>
              </a:lnSpc>
              <a:spcBef>
                <a:spcPts val="320"/>
              </a:spcBef>
              <a:spcAft>
                <a:spcPts val="0"/>
              </a:spcAft>
              <a:buClr>
                <a:schemeClr val="dk1"/>
              </a:buClr>
              <a:buSzPts val="1600"/>
              <a:buFont typeface="Arial"/>
              <a:buNone/>
              <a:defRPr sz="1600"/>
            </a:lvl3pPr>
            <a:lvl4pPr indent="-228600" lvl="3" marL="1828800" algn="l">
              <a:lnSpc>
                <a:spcPct val="100000"/>
              </a:lnSpc>
              <a:spcBef>
                <a:spcPts val="280"/>
              </a:spcBef>
              <a:spcAft>
                <a:spcPts val="0"/>
              </a:spcAft>
              <a:buClr>
                <a:schemeClr val="dk1"/>
              </a:buClr>
              <a:buSzPts val="1400"/>
              <a:buFont typeface="Arial"/>
              <a:buNone/>
              <a:defRPr sz="1400"/>
            </a:lvl4pPr>
            <a:lvl5pPr indent="-228600" lvl="4" marL="2286000" algn="l">
              <a:lnSpc>
                <a:spcPct val="100000"/>
              </a:lnSpc>
              <a:spcBef>
                <a:spcPts val="280"/>
              </a:spcBef>
              <a:spcAft>
                <a:spcPts val="0"/>
              </a:spcAft>
              <a:buClr>
                <a:schemeClr val="dk1"/>
              </a:buClr>
              <a:buSzPts val="1400"/>
              <a:buFont typeface="Arial"/>
              <a:buNone/>
              <a:defRPr sz="1400"/>
            </a:lvl5pPr>
            <a:lvl6pPr indent="-228600" lvl="5" marL="2743200" algn="l">
              <a:lnSpc>
                <a:spcPct val="100000"/>
              </a:lnSpc>
              <a:spcBef>
                <a:spcPts val="280"/>
              </a:spcBef>
              <a:spcAft>
                <a:spcPts val="0"/>
              </a:spcAft>
              <a:buClr>
                <a:schemeClr val="dk1"/>
              </a:buClr>
              <a:buSzPts val="1400"/>
              <a:buFont typeface="Arial"/>
              <a:buNone/>
              <a:defRPr sz="1400"/>
            </a:lvl6pPr>
            <a:lvl7pPr indent="-228600" lvl="6" marL="3200400" algn="l">
              <a:lnSpc>
                <a:spcPct val="100000"/>
              </a:lnSpc>
              <a:spcBef>
                <a:spcPts val="280"/>
              </a:spcBef>
              <a:spcAft>
                <a:spcPts val="0"/>
              </a:spcAft>
              <a:buClr>
                <a:schemeClr val="dk1"/>
              </a:buClr>
              <a:buSzPts val="1400"/>
              <a:buFont typeface="Arial"/>
              <a:buNone/>
              <a:defRPr sz="1400"/>
            </a:lvl7pPr>
            <a:lvl8pPr indent="-228600" lvl="7" marL="3657600" algn="l">
              <a:lnSpc>
                <a:spcPct val="100000"/>
              </a:lnSpc>
              <a:spcBef>
                <a:spcPts val="280"/>
              </a:spcBef>
              <a:spcAft>
                <a:spcPts val="0"/>
              </a:spcAft>
              <a:buClr>
                <a:schemeClr val="dk1"/>
              </a:buClr>
              <a:buSzPts val="1400"/>
              <a:buFont typeface="Arial"/>
              <a:buNone/>
              <a:defRPr sz="1400"/>
            </a:lvl8pPr>
            <a:lvl9pPr indent="-228600" lvl="8" marL="4114800" algn="l">
              <a:lnSpc>
                <a:spcPct val="100000"/>
              </a:lnSpc>
              <a:spcBef>
                <a:spcPts val="280"/>
              </a:spcBef>
              <a:spcAft>
                <a:spcPts val="0"/>
              </a:spcAft>
              <a:buClr>
                <a:schemeClr val="dk1"/>
              </a:buClr>
              <a:buSzPts val="1400"/>
              <a:buFont typeface="Arial"/>
              <a:buNone/>
              <a:defRPr sz="1400"/>
            </a:lvl9pPr>
          </a:lstStyle>
          <a:p/>
        </p:txBody>
      </p:sp>
      <p:sp>
        <p:nvSpPr>
          <p:cNvPr id="35" name="Google Shape;35;p44"/>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36" name="Google Shape;36;p44"/>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37" name="Google Shape;37;p44"/>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2 つのコンテンツ" type="twoObj">
  <p:cSld name="TWO_OBJECTS">
    <p:spTree>
      <p:nvGrpSpPr>
        <p:cNvPr id="38" name="Shape 38"/>
        <p:cNvGrpSpPr/>
        <p:nvPr/>
      </p:nvGrpSpPr>
      <p:grpSpPr>
        <a:xfrm>
          <a:off x="0" y="0"/>
          <a:ext cx="0" cy="0"/>
          <a:chOff x="0" y="0"/>
          <a:chExt cx="0" cy="0"/>
        </a:xfrm>
      </p:grpSpPr>
      <p:sp>
        <p:nvSpPr>
          <p:cNvPr id="39" name="Google Shape;39;p45"/>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40" name="Google Shape;40;p45"/>
          <p:cNvSpPr txBox="1"/>
          <p:nvPr>
            <p:ph idx="1" type="body"/>
          </p:nvPr>
        </p:nvSpPr>
        <p:spPr>
          <a:xfrm>
            <a:off x="495303" y="1600206"/>
            <a:ext cx="4381501" cy="4525963"/>
          </a:xfrm>
          <a:prstGeom prst="rect">
            <a:avLst/>
          </a:prstGeom>
          <a:noFill/>
          <a:ln>
            <a:noFill/>
          </a:ln>
        </p:spPr>
        <p:txBody>
          <a:bodyPr anchorCtr="0" anchor="t" bIns="45700" lIns="91425" spcFirstLastPara="1" rIns="91425" wrap="square" tIns="45700">
            <a:noAutofit/>
          </a:bodyPr>
          <a:lstStyle>
            <a:lvl1pPr indent="-406400" lvl="0" marL="457200" algn="l">
              <a:lnSpc>
                <a:spcPct val="100000"/>
              </a:lnSpc>
              <a:spcBef>
                <a:spcPts val="560"/>
              </a:spcBef>
              <a:spcAft>
                <a:spcPts val="0"/>
              </a:spcAft>
              <a:buClr>
                <a:schemeClr val="dk1"/>
              </a:buClr>
              <a:buSzPts val="2800"/>
              <a:buFont typeface="Arial"/>
              <a:buChar char="•"/>
              <a:defRPr sz="2800"/>
            </a:lvl1pPr>
            <a:lvl2pPr indent="-381000" lvl="1" marL="914400" algn="l">
              <a:lnSpc>
                <a:spcPct val="100000"/>
              </a:lnSpc>
              <a:spcBef>
                <a:spcPts val="480"/>
              </a:spcBef>
              <a:spcAft>
                <a:spcPts val="0"/>
              </a:spcAft>
              <a:buClr>
                <a:schemeClr val="dk1"/>
              </a:buClr>
              <a:buSzPts val="2400"/>
              <a:buFont typeface="Arial"/>
              <a:buChar char="–"/>
              <a:defRPr sz="2400"/>
            </a:lvl2pPr>
            <a:lvl3pPr indent="-355600" lvl="2" marL="1371600" algn="l">
              <a:lnSpc>
                <a:spcPct val="100000"/>
              </a:lnSpc>
              <a:spcBef>
                <a:spcPts val="400"/>
              </a:spcBef>
              <a:spcAft>
                <a:spcPts val="0"/>
              </a:spcAft>
              <a:buClr>
                <a:schemeClr val="dk1"/>
              </a:buClr>
              <a:buSzPts val="2000"/>
              <a:buFont typeface="Arial"/>
              <a:buChar char="•"/>
              <a:defRPr sz="2000"/>
            </a:lvl3pPr>
            <a:lvl4pPr indent="-342900" lvl="3" marL="1828800" algn="l">
              <a:lnSpc>
                <a:spcPct val="100000"/>
              </a:lnSpc>
              <a:spcBef>
                <a:spcPts val="360"/>
              </a:spcBef>
              <a:spcAft>
                <a:spcPts val="0"/>
              </a:spcAft>
              <a:buClr>
                <a:schemeClr val="dk1"/>
              </a:buClr>
              <a:buSzPts val="1800"/>
              <a:buFont typeface="Arial"/>
              <a:buChar char="–"/>
              <a:defRPr sz="1800"/>
            </a:lvl4pPr>
            <a:lvl5pPr indent="-342900" lvl="4" marL="2286000" algn="l">
              <a:lnSpc>
                <a:spcPct val="100000"/>
              </a:lnSpc>
              <a:spcBef>
                <a:spcPts val="360"/>
              </a:spcBef>
              <a:spcAft>
                <a:spcPts val="0"/>
              </a:spcAft>
              <a:buClr>
                <a:schemeClr val="dk1"/>
              </a:buClr>
              <a:buSzPts val="1800"/>
              <a:buFont typeface="Arial"/>
              <a:buChar char="»"/>
              <a:defRPr sz="1800"/>
            </a:lvl5pPr>
            <a:lvl6pPr indent="-342900" lvl="5" marL="2743200" algn="l">
              <a:lnSpc>
                <a:spcPct val="100000"/>
              </a:lnSpc>
              <a:spcBef>
                <a:spcPts val="360"/>
              </a:spcBef>
              <a:spcAft>
                <a:spcPts val="0"/>
              </a:spcAft>
              <a:buClr>
                <a:schemeClr val="dk1"/>
              </a:buClr>
              <a:buSzPts val="1800"/>
              <a:buFont typeface="Arial"/>
              <a:buChar char="»"/>
              <a:defRPr sz="1800"/>
            </a:lvl6pPr>
            <a:lvl7pPr indent="-342900" lvl="6" marL="3200400" algn="l">
              <a:lnSpc>
                <a:spcPct val="100000"/>
              </a:lnSpc>
              <a:spcBef>
                <a:spcPts val="360"/>
              </a:spcBef>
              <a:spcAft>
                <a:spcPts val="0"/>
              </a:spcAft>
              <a:buClr>
                <a:schemeClr val="dk1"/>
              </a:buClr>
              <a:buSzPts val="1800"/>
              <a:buFont typeface="Arial"/>
              <a:buChar char="»"/>
              <a:defRPr sz="1800"/>
            </a:lvl7pPr>
            <a:lvl8pPr indent="-342900" lvl="7" marL="3657600" algn="l">
              <a:lnSpc>
                <a:spcPct val="100000"/>
              </a:lnSpc>
              <a:spcBef>
                <a:spcPts val="360"/>
              </a:spcBef>
              <a:spcAft>
                <a:spcPts val="0"/>
              </a:spcAft>
              <a:buClr>
                <a:schemeClr val="dk1"/>
              </a:buClr>
              <a:buSzPts val="1800"/>
              <a:buFont typeface="Arial"/>
              <a:buChar char="»"/>
              <a:defRPr sz="1800"/>
            </a:lvl8pPr>
            <a:lvl9pPr indent="-342900" lvl="8" marL="4114800" algn="l">
              <a:lnSpc>
                <a:spcPct val="100000"/>
              </a:lnSpc>
              <a:spcBef>
                <a:spcPts val="360"/>
              </a:spcBef>
              <a:spcAft>
                <a:spcPts val="0"/>
              </a:spcAft>
              <a:buClr>
                <a:schemeClr val="dk1"/>
              </a:buClr>
              <a:buSzPts val="1800"/>
              <a:buFont typeface="Arial"/>
              <a:buChar char="»"/>
              <a:defRPr sz="1800"/>
            </a:lvl9pPr>
          </a:lstStyle>
          <a:p/>
        </p:txBody>
      </p:sp>
      <p:sp>
        <p:nvSpPr>
          <p:cNvPr id="41" name="Google Shape;41;p45"/>
          <p:cNvSpPr txBox="1"/>
          <p:nvPr>
            <p:ph idx="2" type="body"/>
          </p:nvPr>
        </p:nvSpPr>
        <p:spPr>
          <a:xfrm>
            <a:off x="5029199" y="1600206"/>
            <a:ext cx="4381501" cy="4525963"/>
          </a:xfrm>
          <a:prstGeom prst="rect">
            <a:avLst/>
          </a:prstGeom>
          <a:noFill/>
          <a:ln>
            <a:noFill/>
          </a:ln>
        </p:spPr>
        <p:txBody>
          <a:bodyPr anchorCtr="0" anchor="t" bIns="45700" lIns="91425" spcFirstLastPara="1" rIns="91425" wrap="square" tIns="45700">
            <a:noAutofit/>
          </a:bodyPr>
          <a:lstStyle>
            <a:lvl1pPr indent="-406400" lvl="0" marL="457200" algn="l">
              <a:lnSpc>
                <a:spcPct val="100000"/>
              </a:lnSpc>
              <a:spcBef>
                <a:spcPts val="560"/>
              </a:spcBef>
              <a:spcAft>
                <a:spcPts val="0"/>
              </a:spcAft>
              <a:buClr>
                <a:schemeClr val="dk1"/>
              </a:buClr>
              <a:buSzPts val="2800"/>
              <a:buFont typeface="Arial"/>
              <a:buChar char="•"/>
              <a:defRPr sz="2800"/>
            </a:lvl1pPr>
            <a:lvl2pPr indent="-381000" lvl="1" marL="914400" algn="l">
              <a:lnSpc>
                <a:spcPct val="100000"/>
              </a:lnSpc>
              <a:spcBef>
                <a:spcPts val="480"/>
              </a:spcBef>
              <a:spcAft>
                <a:spcPts val="0"/>
              </a:spcAft>
              <a:buClr>
                <a:schemeClr val="dk1"/>
              </a:buClr>
              <a:buSzPts val="2400"/>
              <a:buFont typeface="Arial"/>
              <a:buChar char="–"/>
              <a:defRPr sz="2400"/>
            </a:lvl2pPr>
            <a:lvl3pPr indent="-355600" lvl="2" marL="1371600" algn="l">
              <a:lnSpc>
                <a:spcPct val="100000"/>
              </a:lnSpc>
              <a:spcBef>
                <a:spcPts val="400"/>
              </a:spcBef>
              <a:spcAft>
                <a:spcPts val="0"/>
              </a:spcAft>
              <a:buClr>
                <a:schemeClr val="dk1"/>
              </a:buClr>
              <a:buSzPts val="2000"/>
              <a:buFont typeface="Arial"/>
              <a:buChar char="•"/>
              <a:defRPr sz="2000"/>
            </a:lvl3pPr>
            <a:lvl4pPr indent="-342900" lvl="3" marL="1828800" algn="l">
              <a:lnSpc>
                <a:spcPct val="100000"/>
              </a:lnSpc>
              <a:spcBef>
                <a:spcPts val="360"/>
              </a:spcBef>
              <a:spcAft>
                <a:spcPts val="0"/>
              </a:spcAft>
              <a:buClr>
                <a:schemeClr val="dk1"/>
              </a:buClr>
              <a:buSzPts val="1800"/>
              <a:buFont typeface="Arial"/>
              <a:buChar char="–"/>
              <a:defRPr sz="1800"/>
            </a:lvl4pPr>
            <a:lvl5pPr indent="-342900" lvl="4" marL="2286000" algn="l">
              <a:lnSpc>
                <a:spcPct val="100000"/>
              </a:lnSpc>
              <a:spcBef>
                <a:spcPts val="360"/>
              </a:spcBef>
              <a:spcAft>
                <a:spcPts val="0"/>
              </a:spcAft>
              <a:buClr>
                <a:schemeClr val="dk1"/>
              </a:buClr>
              <a:buSzPts val="1800"/>
              <a:buFont typeface="Arial"/>
              <a:buChar char="»"/>
              <a:defRPr sz="1800"/>
            </a:lvl5pPr>
            <a:lvl6pPr indent="-342900" lvl="5" marL="2743200" algn="l">
              <a:lnSpc>
                <a:spcPct val="100000"/>
              </a:lnSpc>
              <a:spcBef>
                <a:spcPts val="360"/>
              </a:spcBef>
              <a:spcAft>
                <a:spcPts val="0"/>
              </a:spcAft>
              <a:buClr>
                <a:schemeClr val="dk1"/>
              </a:buClr>
              <a:buSzPts val="1800"/>
              <a:buFont typeface="Arial"/>
              <a:buChar char="»"/>
              <a:defRPr sz="1800"/>
            </a:lvl6pPr>
            <a:lvl7pPr indent="-342900" lvl="6" marL="3200400" algn="l">
              <a:lnSpc>
                <a:spcPct val="100000"/>
              </a:lnSpc>
              <a:spcBef>
                <a:spcPts val="360"/>
              </a:spcBef>
              <a:spcAft>
                <a:spcPts val="0"/>
              </a:spcAft>
              <a:buClr>
                <a:schemeClr val="dk1"/>
              </a:buClr>
              <a:buSzPts val="1800"/>
              <a:buFont typeface="Arial"/>
              <a:buChar char="»"/>
              <a:defRPr sz="1800"/>
            </a:lvl7pPr>
            <a:lvl8pPr indent="-342900" lvl="7" marL="3657600" algn="l">
              <a:lnSpc>
                <a:spcPct val="100000"/>
              </a:lnSpc>
              <a:spcBef>
                <a:spcPts val="360"/>
              </a:spcBef>
              <a:spcAft>
                <a:spcPts val="0"/>
              </a:spcAft>
              <a:buClr>
                <a:schemeClr val="dk1"/>
              </a:buClr>
              <a:buSzPts val="1800"/>
              <a:buFont typeface="Arial"/>
              <a:buChar char="»"/>
              <a:defRPr sz="1800"/>
            </a:lvl8pPr>
            <a:lvl9pPr indent="-342900" lvl="8" marL="4114800" algn="l">
              <a:lnSpc>
                <a:spcPct val="100000"/>
              </a:lnSpc>
              <a:spcBef>
                <a:spcPts val="360"/>
              </a:spcBef>
              <a:spcAft>
                <a:spcPts val="0"/>
              </a:spcAft>
              <a:buClr>
                <a:schemeClr val="dk1"/>
              </a:buClr>
              <a:buSzPts val="1800"/>
              <a:buFont typeface="Arial"/>
              <a:buChar char="»"/>
              <a:defRPr sz="1800"/>
            </a:lvl9pPr>
          </a:lstStyle>
          <a:p/>
        </p:txBody>
      </p:sp>
      <p:sp>
        <p:nvSpPr>
          <p:cNvPr id="42" name="Google Shape;42;p45"/>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43" name="Google Shape;43;p45"/>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44" name="Google Shape;44;p45"/>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比較" type="twoTxTwoObj">
  <p:cSld name="TWO_OBJECTS_WITH_TEXT">
    <p:spTree>
      <p:nvGrpSpPr>
        <p:cNvPr id="45" name="Shape 45"/>
        <p:cNvGrpSpPr/>
        <p:nvPr/>
      </p:nvGrpSpPr>
      <p:grpSpPr>
        <a:xfrm>
          <a:off x="0" y="0"/>
          <a:ext cx="0" cy="0"/>
          <a:chOff x="0" y="0"/>
          <a:chExt cx="0" cy="0"/>
        </a:xfrm>
      </p:grpSpPr>
      <p:sp>
        <p:nvSpPr>
          <p:cNvPr id="46" name="Google Shape;46;p46"/>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lvl1pPr lvl="0" algn="ctr">
              <a:lnSpc>
                <a:spcPct val="100000"/>
              </a:lnSpc>
              <a:spcBef>
                <a:spcPts val="0"/>
              </a:spcBef>
              <a:spcAft>
                <a:spcPts val="0"/>
              </a:spcAft>
              <a:buSzPts val="1400"/>
              <a:buNone/>
              <a:defRPr/>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47" name="Google Shape;47;p46"/>
          <p:cNvSpPr txBox="1"/>
          <p:nvPr>
            <p:ph idx="1" type="body"/>
          </p:nvPr>
        </p:nvSpPr>
        <p:spPr>
          <a:xfrm>
            <a:off x="495300" y="1535113"/>
            <a:ext cx="4376738" cy="639762"/>
          </a:xfrm>
          <a:prstGeom prst="rect">
            <a:avLst/>
          </a:prstGeom>
          <a:noFill/>
          <a:ln>
            <a:noFill/>
          </a:ln>
        </p:spPr>
        <p:txBody>
          <a:bodyPr anchorCtr="0" anchor="b" bIns="45700" lIns="91425" spcFirstLastPara="1" rIns="91425" wrap="square" tIns="45700">
            <a:noAutofit/>
          </a:bodyPr>
          <a:lstStyle>
            <a:lvl1pPr indent="-228600" lvl="0" marL="457200" algn="l">
              <a:lnSpc>
                <a:spcPct val="100000"/>
              </a:lnSpc>
              <a:spcBef>
                <a:spcPts val="480"/>
              </a:spcBef>
              <a:spcAft>
                <a:spcPts val="0"/>
              </a:spcAft>
              <a:buClr>
                <a:schemeClr val="dk1"/>
              </a:buClr>
              <a:buSzPts val="2400"/>
              <a:buFont typeface="Arial"/>
              <a:buNone/>
              <a:defRPr b="1" sz="2400"/>
            </a:lvl1pPr>
            <a:lvl2pPr indent="-228600" lvl="1" marL="914400" algn="l">
              <a:lnSpc>
                <a:spcPct val="100000"/>
              </a:lnSpc>
              <a:spcBef>
                <a:spcPts val="400"/>
              </a:spcBef>
              <a:spcAft>
                <a:spcPts val="0"/>
              </a:spcAft>
              <a:buClr>
                <a:schemeClr val="dk1"/>
              </a:buClr>
              <a:buSzPts val="2000"/>
              <a:buFont typeface="Arial"/>
              <a:buNone/>
              <a:defRPr b="1" sz="2000"/>
            </a:lvl2pPr>
            <a:lvl3pPr indent="-228600" lvl="2" marL="1371600" algn="l">
              <a:lnSpc>
                <a:spcPct val="100000"/>
              </a:lnSpc>
              <a:spcBef>
                <a:spcPts val="360"/>
              </a:spcBef>
              <a:spcAft>
                <a:spcPts val="0"/>
              </a:spcAft>
              <a:buClr>
                <a:schemeClr val="dk1"/>
              </a:buClr>
              <a:buSzPts val="1800"/>
              <a:buFont typeface="Arial"/>
              <a:buNone/>
              <a:defRPr b="1" sz="1800"/>
            </a:lvl3pPr>
            <a:lvl4pPr indent="-228600" lvl="3" marL="1828800" algn="l">
              <a:lnSpc>
                <a:spcPct val="100000"/>
              </a:lnSpc>
              <a:spcBef>
                <a:spcPts val="320"/>
              </a:spcBef>
              <a:spcAft>
                <a:spcPts val="0"/>
              </a:spcAft>
              <a:buClr>
                <a:schemeClr val="dk1"/>
              </a:buClr>
              <a:buSzPts val="1600"/>
              <a:buFont typeface="Arial"/>
              <a:buNone/>
              <a:defRPr b="1" sz="1600"/>
            </a:lvl4pPr>
            <a:lvl5pPr indent="-228600" lvl="4" marL="2286000" algn="l">
              <a:lnSpc>
                <a:spcPct val="100000"/>
              </a:lnSpc>
              <a:spcBef>
                <a:spcPts val="320"/>
              </a:spcBef>
              <a:spcAft>
                <a:spcPts val="0"/>
              </a:spcAft>
              <a:buClr>
                <a:schemeClr val="dk1"/>
              </a:buClr>
              <a:buSzPts val="1600"/>
              <a:buFont typeface="Arial"/>
              <a:buNone/>
              <a:defRPr b="1" sz="1600"/>
            </a:lvl5pPr>
            <a:lvl6pPr indent="-228600" lvl="5" marL="2743200" algn="l">
              <a:lnSpc>
                <a:spcPct val="100000"/>
              </a:lnSpc>
              <a:spcBef>
                <a:spcPts val="320"/>
              </a:spcBef>
              <a:spcAft>
                <a:spcPts val="0"/>
              </a:spcAft>
              <a:buClr>
                <a:schemeClr val="dk1"/>
              </a:buClr>
              <a:buSzPts val="1600"/>
              <a:buFont typeface="Arial"/>
              <a:buNone/>
              <a:defRPr b="1" sz="1600"/>
            </a:lvl6pPr>
            <a:lvl7pPr indent="-228600" lvl="6" marL="3200400" algn="l">
              <a:lnSpc>
                <a:spcPct val="100000"/>
              </a:lnSpc>
              <a:spcBef>
                <a:spcPts val="320"/>
              </a:spcBef>
              <a:spcAft>
                <a:spcPts val="0"/>
              </a:spcAft>
              <a:buClr>
                <a:schemeClr val="dk1"/>
              </a:buClr>
              <a:buSzPts val="1600"/>
              <a:buFont typeface="Arial"/>
              <a:buNone/>
              <a:defRPr b="1" sz="1600"/>
            </a:lvl7pPr>
            <a:lvl8pPr indent="-228600" lvl="7" marL="3657600" algn="l">
              <a:lnSpc>
                <a:spcPct val="100000"/>
              </a:lnSpc>
              <a:spcBef>
                <a:spcPts val="320"/>
              </a:spcBef>
              <a:spcAft>
                <a:spcPts val="0"/>
              </a:spcAft>
              <a:buClr>
                <a:schemeClr val="dk1"/>
              </a:buClr>
              <a:buSzPts val="1600"/>
              <a:buFont typeface="Arial"/>
              <a:buNone/>
              <a:defRPr b="1" sz="1600"/>
            </a:lvl8pPr>
            <a:lvl9pPr indent="-228600" lvl="8" marL="4114800" algn="l">
              <a:lnSpc>
                <a:spcPct val="100000"/>
              </a:lnSpc>
              <a:spcBef>
                <a:spcPts val="320"/>
              </a:spcBef>
              <a:spcAft>
                <a:spcPts val="0"/>
              </a:spcAft>
              <a:buClr>
                <a:schemeClr val="dk1"/>
              </a:buClr>
              <a:buSzPts val="1600"/>
              <a:buFont typeface="Arial"/>
              <a:buNone/>
              <a:defRPr b="1" sz="1600"/>
            </a:lvl9pPr>
          </a:lstStyle>
          <a:p/>
        </p:txBody>
      </p:sp>
      <p:sp>
        <p:nvSpPr>
          <p:cNvPr id="48" name="Google Shape;48;p46"/>
          <p:cNvSpPr txBox="1"/>
          <p:nvPr>
            <p:ph idx="2" type="body"/>
          </p:nvPr>
        </p:nvSpPr>
        <p:spPr>
          <a:xfrm>
            <a:off x="495300" y="2174875"/>
            <a:ext cx="4376738" cy="3951288"/>
          </a:xfrm>
          <a:prstGeom prst="rect">
            <a:avLst/>
          </a:prstGeom>
          <a:noFill/>
          <a:ln>
            <a:noFill/>
          </a:ln>
        </p:spPr>
        <p:txBody>
          <a:bodyPr anchorCtr="0" anchor="t" bIns="45700" lIns="91425" spcFirstLastPara="1" rIns="91425" wrap="square" tIns="45700">
            <a:noAutofit/>
          </a:bodyPr>
          <a:lstStyle>
            <a:lvl1pPr indent="-381000" lvl="0" marL="457200" algn="l">
              <a:lnSpc>
                <a:spcPct val="100000"/>
              </a:lnSpc>
              <a:spcBef>
                <a:spcPts val="480"/>
              </a:spcBef>
              <a:spcAft>
                <a:spcPts val="0"/>
              </a:spcAft>
              <a:buClr>
                <a:schemeClr val="dk1"/>
              </a:buClr>
              <a:buSzPts val="2400"/>
              <a:buFont typeface="Arial"/>
              <a:buChar char="•"/>
              <a:defRPr sz="2400"/>
            </a:lvl1pPr>
            <a:lvl2pPr indent="-355600" lvl="1" marL="914400" algn="l">
              <a:lnSpc>
                <a:spcPct val="100000"/>
              </a:lnSpc>
              <a:spcBef>
                <a:spcPts val="400"/>
              </a:spcBef>
              <a:spcAft>
                <a:spcPts val="0"/>
              </a:spcAft>
              <a:buClr>
                <a:schemeClr val="dk1"/>
              </a:buClr>
              <a:buSzPts val="2000"/>
              <a:buFont typeface="Arial"/>
              <a:buChar char="–"/>
              <a:defRPr sz="2000"/>
            </a:lvl2pPr>
            <a:lvl3pPr indent="-342900" lvl="2" marL="1371600" algn="l">
              <a:lnSpc>
                <a:spcPct val="100000"/>
              </a:lnSpc>
              <a:spcBef>
                <a:spcPts val="360"/>
              </a:spcBef>
              <a:spcAft>
                <a:spcPts val="0"/>
              </a:spcAft>
              <a:buClr>
                <a:schemeClr val="dk1"/>
              </a:buClr>
              <a:buSzPts val="1800"/>
              <a:buFont typeface="Arial"/>
              <a:buChar char="•"/>
              <a:defRPr sz="1800"/>
            </a:lvl3pPr>
            <a:lvl4pPr indent="-330200" lvl="3" marL="1828800" algn="l">
              <a:lnSpc>
                <a:spcPct val="100000"/>
              </a:lnSpc>
              <a:spcBef>
                <a:spcPts val="320"/>
              </a:spcBef>
              <a:spcAft>
                <a:spcPts val="0"/>
              </a:spcAft>
              <a:buClr>
                <a:schemeClr val="dk1"/>
              </a:buClr>
              <a:buSzPts val="1600"/>
              <a:buFont typeface="Arial"/>
              <a:buChar char="–"/>
              <a:defRPr sz="1600"/>
            </a:lvl4pPr>
            <a:lvl5pPr indent="-330200" lvl="4" marL="2286000" algn="l">
              <a:lnSpc>
                <a:spcPct val="100000"/>
              </a:lnSpc>
              <a:spcBef>
                <a:spcPts val="320"/>
              </a:spcBef>
              <a:spcAft>
                <a:spcPts val="0"/>
              </a:spcAft>
              <a:buClr>
                <a:schemeClr val="dk1"/>
              </a:buClr>
              <a:buSzPts val="1600"/>
              <a:buFont typeface="Arial"/>
              <a:buChar char="»"/>
              <a:defRPr sz="1600"/>
            </a:lvl5pPr>
            <a:lvl6pPr indent="-330200" lvl="5" marL="2743200" algn="l">
              <a:lnSpc>
                <a:spcPct val="100000"/>
              </a:lnSpc>
              <a:spcBef>
                <a:spcPts val="320"/>
              </a:spcBef>
              <a:spcAft>
                <a:spcPts val="0"/>
              </a:spcAft>
              <a:buClr>
                <a:schemeClr val="dk1"/>
              </a:buClr>
              <a:buSzPts val="1600"/>
              <a:buFont typeface="Arial"/>
              <a:buChar char="»"/>
              <a:defRPr sz="1600"/>
            </a:lvl6pPr>
            <a:lvl7pPr indent="-330200" lvl="6" marL="3200400" algn="l">
              <a:lnSpc>
                <a:spcPct val="100000"/>
              </a:lnSpc>
              <a:spcBef>
                <a:spcPts val="320"/>
              </a:spcBef>
              <a:spcAft>
                <a:spcPts val="0"/>
              </a:spcAft>
              <a:buClr>
                <a:schemeClr val="dk1"/>
              </a:buClr>
              <a:buSzPts val="1600"/>
              <a:buFont typeface="Arial"/>
              <a:buChar char="»"/>
              <a:defRPr sz="1600"/>
            </a:lvl7pPr>
            <a:lvl8pPr indent="-330200" lvl="7" marL="3657600" algn="l">
              <a:lnSpc>
                <a:spcPct val="100000"/>
              </a:lnSpc>
              <a:spcBef>
                <a:spcPts val="320"/>
              </a:spcBef>
              <a:spcAft>
                <a:spcPts val="0"/>
              </a:spcAft>
              <a:buClr>
                <a:schemeClr val="dk1"/>
              </a:buClr>
              <a:buSzPts val="1600"/>
              <a:buFont typeface="Arial"/>
              <a:buChar char="»"/>
              <a:defRPr sz="1600"/>
            </a:lvl8pPr>
            <a:lvl9pPr indent="-330200" lvl="8" marL="4114800" algn="l">
              <a:lnSpc>
                <a:spcPct val="100000"/>
              </a:lnSpc>
              <a:spcBef>
                <a:spcPts val="320"/>
              </a:spcBef>
              <a:spcAft>
                <a:spcPts val="0"/>
              </a:spcAft>
              <a:buClr>
                <a:schemeClr val="dk1"/>
              </a:buClr>
              <a:buSzPts val="1600"/>
              <a:buFont typeface="Arial"/>
              <a:buChar char="»"/>
              <a:defRPr sz="1600"/>
            </a:lvl9pPr>
          </a:lstStyle>
          <a:p/>
        </p:txBody>
      </p:sp>
      <p:sp>
        <p:nvSpPr>
          <p:cNvPr id="49" name="Google Shape;49;p46"/>
          <p:cNvSpPr txBox="1"/>
          <p:nvPr>
            <p:ph idx="3" type="body"/>
          </p:nvPr>
        </p:nvSpPr>
        <p:spPr>
          <a:xfrm>
            <a:off x="5032380" y="1535113"/>
            <a:ext cx="4378325" cy="639762"/>
          </a:xfrm>
          <a:prstGeom prst="rect">
            <a:avLst/>
          </a:prstGeom>
          <a:noFill/>
          <a:ln>
            <a:noFill/>
          </a:ln>
        </p:spPr>
        <p:txBody>
          <a:bodyPr anchorCtr="0" anchor="b" bIns="45700" lIns="91425" spcFirstLastPara="1" rIns="91425" wrap="square" tIns="45700">
            <a:noAutofit/>
          </a:bodyPr>
          <a:lstStyle>
            <a:lvl1pPr indent="-228600" lvl="0" marL="457200" algn="l">
              <a:lnSpc>
                <a:spcPct val="100000"/>
              </a:lnSpc>
              <a:spcBef>
                <a:spcPts val="480"/>
              </a:spcBef>
              <a:spcAft>
                <a:spcPts val="0"/>
              </a:spcAft>
              <a:buClr>
                <a:schemeClr val="dk1"/>
              </a:buClr>
              <a:buSzPts val="2400"/>
              <a:buFont typeface="Arial"/>
              <a:buNone/>
              <a:defRPr b="1" sz="2400"/>
            </a:lvl1pPr>
            <a:lvl2pPr indent="-228600" lvl="1" marL="914400" algn="l">
              <a:lnSpc>
                <a:spcPct val="100000"/>
              </a:lnSpc>
              <a:spcBef>
                <a:spcPts val="400"/>
              </a:spcBef>
              <a:spcAft>
                <a:spcPts val="0"/>
              </a:spcAft>
              <a:buClr>
                <a:schemeClr val="dk1"/>
              </a:buClr>
              <a:buSzPts val="2000"/>
              <a:buFont typeface="Arial"/>
              <a:buNone/>
              <a:defRPr b="1" sz="2000"/>
            </a:lvl2pPr>
            <a:lvl3pPr indent="-228600" lvl="2" marL="1371600" algn="l">
              <a:lnSpc>
                <a:spcPct val="100000"/>
              </a:lnSpc>
              <a:spcBef>
                <a:spcPts val="360"/>
              </a:spcBef>
              <a:spcAft>
                <a:spcPts val="0"/>
              </a:spcAft>
              <a:buClr>
                <a:schemeClr val="dk1"/>
              </a:buClr>
              <a:buSzPts val="1800"/>
              <a:buFont typeface="Arial"/>
              <a:buNone/>
              <a:defRPr b="1" sz="1800"/>
            </a:lvl3pPr>
            <a:lvl4pPr indent="-228600" lvl="3" marL="1828800" algn="l">
              <a:lnSpc>
                <a:spcPct val="100000"/>
              </a:lnSpc>
              <a:spcBef>
                <a:spcPts val="320"/>
              </a:spcBef>
              <a:spcAft>
                <a:spcPts val="0"/>
              </a:spcAft>
              <a:buClr>
                <a:schemeClr val="dk1"/>
              </a:buClr>
              <a:buSzPts val="1600"/>
              <a:buFont typeface="Arial"/>
              <a:buNone/>
              <a:defRPr b="1" sz="1600"/>
            </a:lvl4pPr>
            <a:lvl5pPr indent="-228600" lvl="4" marL="2286000" algn="l">
              <a:lnSpc>
                <a:spcPct val="100000"/>
              </a:lnSpc>
              <a:spcBef>
                <a:spcPts val="320"/>
              </a:spcBef>
              <a:spcAft>
                <a:spcPts val="0"/>
              </a:spcAft>
              <a:buClr>
                <a:schemeClr val="dk1"/>
              </a:buClr>
              <a:buSzPts val="1600"/>
              <a:buFont typeface="Arial"/>
              <a:buNone/>
              <a:defRPr b="1" sz="1600"/>
            </a:lvl5pPr>
            <a:lvl6pPr indent="-228600" lvl="5" marL="2743200" algn="l">
              <a:lnSpc>
                <a:spcPct val="100000"/>
              </a:lnSpc>
              <a:spcBef>
                <a:spcPts val="320"/>
              </a:spcBef>
              <a:spcAft>
                <a:spcPts val="0"/>
              </a:spcAft>
              <a:buClr>
                <a:schemeClr val="dk1"/>
              </a:buClr>
              <a:buSzPts val="1600"/>
              <a:buFont typeface="Arial"/>
              <a:buNone/>
              <a:defRPr b="1" sz="1600"/>
            </a:lvl6pPr>
            <a:lvl7pPr indent="-228600" lvl="6" marL="3200400" algn="l">
              <a:lnSpc>
                <a:spcPct val="100000"/>
              </a:lnSpc>
              <a:spcBef>
                <a:spcPts val="320"/>
              </a:spcBef>
              <a:spcAft>
                <a:spcPts val="0"/>
              </a:spcAft>
              <a:buClr>
                <a:schemeClr val="dk1"/>
              </a:buClr>
              <a:buSzPts val="1600"/>
              <a:buFont typeface="Arial"/>
              <a:buNone/>
              <a:defRPr b="1" sz="1600"/>
            </a:lvl7pPr>
            <a:lvl8pPr indent="-228600" lvl="7" marL="3657600" algn="l">
              <a:lnSpc>
                <a:spcPct val="100000"/>
              </a:lnSpc>
              <a:spcBef>
                <a:spcPts val="320"/>
              </a:spcBef>
              <a:spcAft>
                <a:spcPts val="0"/>
              </a:spcAft>
              <a:buClr>
                <a:schemeClr val="dk1"/>
              </a:buClr>
              <a:buSzPts val="1600"/>
              <a:buFont typeface="Arial"/>
              <a:buNone/>
              <a:defRPr b="1" sz="1600"/>
            </a:lvl8pPr>
            <a:lvl9pPr indent="-228600" lvl="8" marL="4114800" algn="l">
              <a:lnSpc>
                <a:spcPct val="100000"/>
              </a:lnSpc>
              <a:spcBef>
                <a:spcPts val="320"/>
              </a:spcBef>
              <a:spcAft>
                <a:spcPts val="0"/>
              </a:spcAft>
              <a:buClr>
                <a:schemeClr val="dk1"/>
              </a:buClr>
              <a:buSzPts val="1600"/>
              <a:buFont typeface="Arial"/>
              <a:buNone/>
              <a:defRPr b="1" sz="1600"/>
            </a:lvl9pPr>
          </a:lstStyle>
          <a:p/>
        </p:txBody>
      </p:sp>
      <p:sp>
        <p:nvSpPr>
          <p:cNvPr id="50" name="Google Shape;50;p46"/>
          <p:cNvSpPr txBox="1"/>
          <p:nvPr>
            <p:ph idx="4" type="body"/>
          </p:nvPr>
        </p:nvSpPr>
        <p:spPr>
          <a:xfrm>
            <a:off x="5032380" y="2174875"/>
            <a:ext cx="4378325" cy="3951288"/>
          </a:xfrm>
          <a:prstGeom prst="rect">
            <a:avLst/>
          </a:prstGeom>
          <a:noFill/>
          <a:ln>
            <a:noFill/>
          </a:ln>
        </p:spPr>
        <p:txBody>
          <a:bodyPr anchorCtr="0" anchor="t" bIns="45700" lIns="91425" spcFirstLastPara="1" rIns="91425" wrap="square" tIns="45700">
            <a:noAutofit/>
          </a:bodyPr>
          <a:lstStyle>
            <a:lvl1pPr indent="-381000" lvl="0" marL="457200" algn="l">
              <a:lnSpc>
                <a:spcPct val="100000"/>
              </a:lnSpc>
              <a:spcBef>
                <a:spcPts val="480"/>
              </a:spcBef>
              <a:spcAft>
                <a:spcPts val="0"/>
              </a:spcAft>
              <a:buClr>
                <a:schemeClr val="dk1"/>
              </a:buClr>
              <a:buSzPts val="2400"/>
              <a:buFont typeface="Arial"/>
              <a:buChar char="•"/>
              <a:defRPr sz="2400"/>
            </a:lvl1pPr>
            <a:lvl2pPr indent="-355600" lvl="1" marL="914400" algn="l">
              <a:lnSpc>
                <a:spcPct val="100000"/>
              </a:lnSpc>
              <a:spcBef>
                <a:spcPts val="400"/>
              </a:spcBef>
              <a:spcAft>
                <a:spcPts val="0"/>
              </a:spcAft>
              <a:buClr>
                <a:schemeClr val="dk1"/>
              </a:buClr>
              <a:buSzPts val="2000"/>
              <a:buFont typeface="Arial"/>
              <a:buChar char="–"/>
              <a:defRPr sz="2000"/>
            </a:lvl2pPr>
            <a:lvl3pPr indent="-342900" lvl="2" marL="1371600" algn="l">
              <a:lnSpc>
                <a:spcPct val="100000"/>
              </a:lnSpc>
              <a:spcBef>
                <a:spcPts val="360"/>
              </a:spcBef>
              <a:spcAft>
                <a:spcPts val="0"/>
              </a:spcAft>
              <a:buClr>
                <a:schemeClr val="dk1"/>
              </a:buClr>
              <a:buSzPts val="1800"/>
              <a:buFont typeface="Arial"/>
              <a:buChar char="•"/>
              <a:defRPr sz="1800"/>
            </a:lvl3pPr>
            <a:lvl4pPr indent="-330200" lvl="3" marL="1828800" algn="l">
              <a:lnSpc>
                <a:spcPct val="100000"/>
              </a:lnSpc>
              <a:spcBef>
                <a:spcPts val="320"/>
              </a:spcBef>
              <a:spcAft>
                <a:spcPts val="0"/>
              </a:spcAft>
              <a:buClr>
                <a:schemeClr val="dk1"/>
              </a:buClr>
              <a:buSzPts val="1600"/>
              <a:buFont typeface="Arial"/>
              <a:buChar char="–"/>
              <a:defRPr sz="1600"/>
            </a:lvl4pPr>
            <a:lvl5pPr indent="-330200" lvl="4" marL="2286000" algn="l">
              <a:lnSpc>
                <a:spcPct val="100000"/>
              </a:lnSpc>
              <a:spcBef>
                <a:spcPts val="320"/>
              </a:spcBef>
              <a:spcAft>
                <a:spcPts val="0"/>
              </a:spcAft>
              <a:buClr>
                <a:schemeClr val="dk1"/>
              </a:buClr>
              <a:buSzPts val="1600"/>
              <a:buFont typeface="Arial"/>
              <a:buChar char="»"/>
              <a:defRPr sz="1600"/>
            </a:lvl5pPr>
            <a:lvl6pPr indent="-330200" lvl="5" marL="2743200" algn="l">
              <a:lnSpc>
                <a:spcPct val="100000"/>
              </a:lnSpc>
              <a:spcBef>
                <a:spcPts val="320"/>
              </a:spcBef>
              <a:spcAft>
                <a:spcPts val="0"/>
              </a:spcAft>
              <a:buClr>
                <a:schemeClr val="dk1"/>
              </a:buClr>
              <a:buSzPts val="1600"/>
              <a:buFont typeface="Arial"/>
              <a:buChar char="»"/>
              <a:defRPr sz="1600"/>
            </a:lvl6pPr>
            <a:lvl7pPr indent="-330200" lvl="6" marL="3200400" algn="l">
              <a:lnSpc>
                <a:spcPct val="100000"/>
              </a:lnSpc>
              <a:spcBef>
                <a:spcPts val="320"/>
              </a:spcBef>
              <a:spcAft>
                <a:spcPts val="0"/>
              </a:spcAft>
              <a:buClr>
                <a:schemeClr val="dk1"/>
              </a:buClr>
              <a:buSzPts val="1600"/>
              <a:buFont typeface="Arial"/>
              <a:buChar char="»"/>
              <a:defRPr sz="1600"/>
            </a:lvl7pPr>
            <a:lvl8pPr indent="-330200" lvl="7" marL="3657600" algn="l">
              <a:lnSpc>
                <a:spcPct val="100000"/>
              </a:lnSpc>
              <a:spcBef>
                <a:spcPts val="320"/>
              </a:spcBef>
              <a:spcAft>
                <a:spcPts val="0"/>
              </a:spcAft>
              <a:buClr>
                <a:schemeClr val="dk1"/>
              </a:buClr>
              <a:buSzPts val="1600"/>
              <a:buFont typeface="Arial"/>
              <a:buChar char="»"/>
              <a:defRPr sz="1600"/>
            </a:lvl8pPr>
            <a:lvl9pPr indent="-330200" lvl="8" marL="4114800" algn="l">
              <a:lnSpc>
                <a:spcPct val="100000"/>
              </a:lnSpc>
              <a:spcBef>
                <a:spcPts val="320"/>
              </a:spcBef>
              <a:spcAft>
                <a:spcPts val="0"/>
              </a:spcAft>
              <a:buClr>
                <a:schemeClr val="dk1"/>
              </a:buClr>
              <a:buSzPts val="1600"/>
              <a:buFont typeface="Arial"/>
              <a:buChar char="»"/>
              <a:defRPr sz="1600"/>
            </a:lvl9pPr>
          </a:lstStyle>
          <a:p/>
        </p:txBody>
      </p:sp>
      <p:sp>
        <p:nvSpPr>
          <p:cNvPr id="51" name="Google Shape;51;p46"/>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52" name="Google Shape;52;p46"/>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53" name="Google Shape;53;p46"/>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白紙" type="blank">
  <p:cSld name="BLANK">
    <p:spTree>
      <p:nvGrpSpPr>
        <p:cNvPr id="54" name="Shape 54"/>
        <p:cNvGrpSpPr/>
        <p:nvPr/>
      </p:nvGrpSpPr>
      <p:grpSpPr>
        <a:xfrm>
          <a:off x="0" y="0"/>
          <a:ext cx="0" cy="0"/>
          <a:chOff x="0" y="0"/>
          <a:chExt cx="0" cy="0"/>
        </a:xfrm>
      </p:grpSpPr>
      <p:sp>
        <p:nvSpPr>
          <p:cNvPr id="55" name="Google Shape;55;p47"/>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56" name="Google Shape;56;p47"/>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57" name="Google Shape;57;p47"/>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タイトル付きのコンテンツ" type="objTx">
  <p:cSld name="OBJECT_WITH_CAPTION_TEXT">
    <p:spTree>
      <p:nvGrpSpPr>
        <p:cNvPr id="58" name="Shape 58"/>
        <p:cNvGrpSpPr/>
        <p:nvPr/>
      </p:nvGrpSpPr>
      <p:grpSpPr>
        <a:xfrm>
          <a:off x="0" y="0"/>
          <a:ext cx="0" cy="0"/>
          <a:chOff x="0" y="0"/>
          <a:chExt cx="0" cy="0"/>
        </a:xfrm>
      </p:grpSpPr>
      <p:sp>
        <p:nvSpPr>
          <p:cNvPr id="59" name="Google Shape;59;p48"/>
          <p:cNvSpPr txBox="1"/>
          <p:nvPr>
            <p:ph type="title"/>
          </p:nvPr>
        </p:nvSpPr>
        <p:spPr>
          <a:xfrm>
            <a:off x="495304" y="273050"/>
            <a:ext cx="3259138" cy="1162050"/>
          </a:xfrm>
          <a:prstGeom prst="rect">
            <a:avLst/>
          </a:prstGeom>
          <a:noFill/>
          <a:ln>
            <a:noFill/>
          </a:ln>
        </p:spPr>
        <p:txBody>
          <a:bodyPr anchorCtr="0" anchor="b" bIns="45700" lIns="91425" spcFirstLastPara="1" rIns="91425" wrap="square" tIns="45700">
            <a:noAutofit/>
          </a:bodyPr>
          <a:lstStyle>
            <a:lvl1pPr lvl="0" algn="l">
              <a:lnSpc>
                <a:spcPct val="100000"/>
              </a:lnSpc>
              <a:spcBef>
                <a:spcPts val="0"/>
              </a:spcBef>
              <a:spcAft>
                <a:spcPts val="0"/>
              </a:spcAft>
              <a:buSzPts val="1400"/>
              <a:buNone/>
              <a:defRPr b="1" sz="2000"/>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60" name="Google Shape;60;p48"/>
          <p:cNvSpPr txBox="1"/>
          <p:nvPr>
            <p:ph idx="1" type="body"/>
          </p:nvPr>
        </p:nvSpPr>
        <p:spPr>
          <a:xfrm>
            <a:off x="3873499" y="273058"/>
            <a:ext cx="5537201" cy="5853113"/>
          </a:xfrm>
          <a:prstGeom prst="rect">
            <a:avLst/>
          </a:prstGeom>
          <a:noFill/>
          <a:ln>
            <a:noFill/>
          </a:ln>
        </p:spPr>
        <p:txBody>
          <a:bodyPr anchorCtr="0" anchor="t" bIns="45700" lIns="91425" spcFirstLastPara="1" rIns="91425" wrap="square" tIns="45700">
            <a:noAutofit/>
          </a:bodyPr>
          <a:lstStyle>
            <a:lvl1pPr indent="-431800" lvl="0" marL="457200" algn="l">
              <a:lnSpc>
                <a:spcPct val="100000"/>
              </a:lnSpc>
              <a:spcBef>
                <a:spcPts val="640"/>
              </a:spcBef>
              <a:spcAft>
                <a:spcPts val="0"/>
              </a:spcAft>
              <a:buClr>
                <a:schemeClr val="dk1"/>
              </a:buClr>
              <a:buSzPts val="3200"/>
              <a:buFont typeface="Arial"/>
              <a:buChar char="•"/>
              <a:defRPr sz="3200"/>
            </a:lvl1pPr>
            <a:lvl2pPr indent="-406400" lvl="1" marL="914400" algn="l">
              <a:lnSpc>
                <a:spcPct val="100000"/>
              </a:lnSpc>
              <a:spcBef>
                <a:spcPts val="560"/>
              </a:spcBef>
              <a:spcAft>
                <a:spcPts val="0"/>
              </a:spcAft>
              <a:buClr>
                <a:schemeClr val="dk1"/>
              </a:buClr>
              <a:buSzPts val="2800"/>
              <a:buFont typeface="Arial"/>
              <a:buChar char="–"/>
              <a:defRPr sz="2800"/>
            </a:lvl2pPr>
            <a:lvl3pPr indent="-381000" lvl="2" marL="1371600" algn="l">
              <a:lnSpc>
                <a:spcPct val="100000"/>
              </a:lnSpc>
              <a:spcBef>
                <a:spcPts val="480"/>
              </a:spcBef>
              <a:spcAft>
                <a:spcPts val="0"/>
              </a:spcAft>
              <a:buClr>
                <a:schemeClr val="dk1"/>
              </a:buClr>
              <a:buSzPts val="2400"/>
              <a:buFont typeface="Arial"/>
              <a:buChar char="•"/>
              <a:defRPr sz="2400"/>
            </a:lvl3pPr>
            <a:lvl4pPr indent="-355600" lvl="3" marL="1828800" algn="l">
              <a:lnSpc>
                <a:spcPct val="100000"/>
              </a:lnSpc>
              <a:spcBef>
                <a:spcPts val="400"/>
              </a:spcBef>
              <a:spcAft>
                <a:spcPts val="0"/>
              </a:spcAft>
              <a:buClr>
                <a:schemeClr val="dk1"/>
              </a:buClr>
              <a:buSzPts val="2000"/>
              <a:buFont typeface="Arial"/>
              <a:buChar char="–"/>
              <a:defRPr sz="2000"/>
            </a:lvl4pPr>
            <a:lvl5pPr indent="-355600" lvl="4" marL="2286000" algn="l">
              <a:lnSpc>
                <a:spcPct val="100000"/>
              </a:lnSpc>
              <a:spcBef>
                <a:spcPts val="400"/>
              </a:spcBef>
              <a:spcAft>
                <a:spcPts val="0"/>
              </a:spcAft>
              <a:buClr>
                <a:schemeClr val="dk1"/>
              </a:buClr>
              <a:buSzPts val="2000"/>
              <a:buFont typeface="Arial"/>
              <a:buChar char="»"/>
              <a:defRPr sz="2000"/>
            </a:lvl5pPr>
            <a:lvl6pPr indent="-355600" lvl="5" marL="2743200" algn="l">
              <a:lnSpc>
                <a:spcPct val="100000"/>
              </a:lnSpc>
              <a:spcBef>
                <a:spcPts val="400"/>
              </a:spcBef>
              <a:spcAft>
                <a:spcPts val="0"/>
              </a:spcAft>
              <a:buClr>
                <a:schemeClr val="dk1"/>
              </a:buClr>
              <a:buSzPts val="2000"/>
              <a:buFont typeface="Arial"/>
              <a:buChar char="»"/>
              <a:defRPr sz="2000"/>
            </a:lvl6pPr>
            <a:lvl7pPr indent="-355600" lvl="6" marL="3200400" algn="l">
              <a:lnSpc>
                <a:spcPct val="100000"/>
              </a:lnSpc>
              <a:spcBef>
                <a:spcPts val="400"/>
              </a:spcBef>
              <a:spcAft>
                <a:spcPts val="0"/>
              </a:spcAft>
              <a:buClr>
                <a:schemeClr val="dk1"/>
              </a:buClr>
              <a:buSzPts val="2000"/>
              <a:buFont typeface="Arial"/>
              <a:buChar char="»"/>
              <a:defRPr sz="2000"/>
            </a:lvl7pPr>
            <a:lvl8pPr indent="-355600" lvl="7" marL="3657600" algn="l">
              <a:lnSpc>
                <a:spcPct val="100000"/>
              </a:lnSpc>
              <a:spcBef>
                <a:spcPts val="400"/>
              </a:spcBef>
              <a:spcAft>
                <a:spcPts val="0"/>
              </a:spcAft>
              <a:buClr>
                <a:schemeClr val="dk1"/>
              </a:buClr>
              <a:buSzPts val="2000"/>
              <a:buFont typeface="Arial"/>
              <a:buChar char="»"/>
              <a:defRPr sz="2000"/>
            </a:lvl8pPr>
            <a:lvl9pPr indent="-355600" lvl="8" marL="4114800" algn="l">
              <a:lnSpc>
                <a:spcPct val="100000"/>
              </a:lnSpc>
              <a:spcBef>
                <a:spcPts val="400"/>
              </a:spcBef>
              <a:spcAft>
                <a:spcPts val="0"/>
              </a:spcAft>
              <a:buClr>
                <a:schemeClr val="dk1"/>
              </a:buClr>
              <a:buSzPts val="2000"/>
              <a:buFont typeface="Arial"/>
              <a:buChar char="»"/>
              <a:defRPr sz="2000"/>
            </a:lvl9pPr>
          </a:lstStyle>
          <a:p/>
        </p:txBody>
      </p:sp>
      <p:sp>
        <p:nvSpPr>
          <p:cNvPr id="61" name="Google Shape;61;p48"/>
          <p:cNvSpPr txBox="1"/>
          <p:nvPr>
            <p:ph idx="2" type="body"/>
          </p:nvPr>
        </p:nvSpPr>
        <p:spPr>
          <a:xfrm>
            <a:off x="495304" y="1435103"/>
            <a:ext cx="3259138" cy="4691063"/>
          </a:xfrm>
          <a:prstGeom prst="rect">
            <a:avLst/>
          </a:prstGeom>
          <a:noFill/>
          <a:ln>
            <a:noFill/>
          </a:ln>
        </p:spPr>
        <p:txBody>
          <a:bodyPr anchorCtr="0" anchor="t" bIns="45700" lIns="91425" spcFirstLastPara="1" rIns="91425" wrap="square" tIns="45700">
            <a:noAutofit/>
          </a:bodyPr>
          <a:lstStyle>
            <a:lvl1pPr indent="-228600" lvl="0" marL="457200" algn="l">
              <a:lnSpc>
                <a:spcPct val="100000"/>
              </a:lnSpc>
              <a:spcBef>
                <a:spcPts val="280"/>
              </a:spcBef>
              <a:spcAft>
                <a:spcPts val="0"/>
              </a:spcAft>
              <a:buClr>
                <a:schemeClr val="dk1"/>
              </a:buClr>
              <a:buSzPts val="1400"/>
              <a:buFont typeface="Arial"/>
              <a:buNone/>
              <a:defRPr sz="1400"/>
            </a:lvl1pPr>
            <a:lvl2pPr indent="-228600" lvl="1" marL="914400" algn="l">
              <a:lnSpc>
                <a:spcPct val="100000"/>
              </a:lnSpc>
              <a:spcBef>
                <a:spcPts val="240"/>
              </a:spcBef>
              <a:spcAft>
                <a:spcPts val="0"/>
              </a:spcAft>
              <a:buClr>
                <a:schemeClr val="dk1"/>
              </a:buClr>
              <a:buSzPts val="1200"/>
              <a:buFont typeface="Arial"/>
              <a:buNone/>
              <a:defRPr sz="1200"/>
            </a:lvl2pPr>
            <a:lvl3pPr indent="-228600" lvl="2" marL="1371600" algn="l">
              <a:lnSpc>
                <a:spcPct val="100000"/>
              </a:lnSpc>
              <a:spcBef>
                <a:spcPts val="200"/>
              </a:spcBef>
              <a:spcAft>
                <a:spcPts val="0"/>
              </a:spcAft>
              <a:buClr>
                <a:schemeClr val="dk1"/>
              </a:buClr>
              <a:buSzPts val="1000"/>
              <a:buFont typeface="Arial"/>
              <a:buNone/>
              <a:defRPr sz="1000"/>
            </a:lvl3pPr>
            <a:lvl4pPr indent="-228600" lvl="3" marL="1828800" algn="l">
              <a:lnSpc>
                <a:spcPct val="100000"/>
              </a:lnSpc>
              <a:spcBef>
                <a:spcPts val="180"/>
              </a:spcBef>
              <a:spcAft>
                <a:spcPts val="0"/>
              </a:spcAft>
              <a:buClr>
                <a:schemeClr val="dk1"/>
              </a:buClr>
              <a:buSzPts val="900"/>
              <a:buFont typeface="Arial"/>
              <a:buNone/>
              <a:defRPr sz="900"/>
            </a:lvl4pPr>
            <a:lvl5pPr indent="-228600" lvl="4" marL="2286000" algn="l">
              <a:lnSpc>
                <a:spcPct val="100000"/>
              </a:lnSpc>
              <a:spcBef>
                <a:spcPts val="180"/>
              </a:spcBef>
              <a:spcAft>
                <a:spcPts val="0"/>
              </a:spcAft>
              <a:buClr>
                <a:schemeClr val="dk1"/>
              </a:buClr>
              <a:buSzPts val="900"/>
              <a:buFont typeface="Arial"/>
              <a:buNone/>
              <a:defRPr sz="900"/>
            </a:lvl5pPr>
            <a:lvl6pPr indent="-228600" lvl="5" marL="2743200" algn="l">
              <a:lnSpc>
                <a:spcPct val="100000"/>
              </a:lnSpc>
              <a:spcBef>
                <a:spcPts val="180"/>
              </a:spcBef>
              <a:spcAft>
                <a:spcPts val="0"/>
              </a:spcAft>
              <a:buClr>
                <a:schemeClr val="dk1"/>
              </a:buClr>
              <a:buSzPts val="900"/>
              <a:buFont typeface="Arial"/>
              <a:buNone/>
              <a:defRPr sz="900"/>
            </a:lvl6pPr>
            <a:lvl7pPr indent="-228600" lvl="6" marL="3200400" algn="l">
              <a:lnSpc>
                <a:spcPct val="100000"/>
              </a:lnSpc>
              <a:spcBef>
                <a:spcPts val="180"/>
              </a:spcBef>
              <a:spcAft>
                <a:spcPts val="0"/>
              </a:spcAft>
              <a:buClr>
                <a:schemeClr val="dk1"/>
              </a:buClr>
              <a:buSzPts val="900"/>
              <a:buFont typeface="Arial"/>
              <a:buNone/>
              <a:defRPr sz="900"/>
            </a:lvl7pPr>
            <a:lvl8pPr indent="-228600" lvl="7" marL="3657600" algn="l">
              <a:lnSpc>
                <a:spcPct val="100000"/>
              </a:lnSpc>
              <a:spcBef>
                <a:spcPts val="180"/>
              </a:spcBef>
              <a:spcAft>
                <a:spcPts val="0"/>
              </a:spcAft>
              <a:buClr>
                <a:schemeClr val="dk1"/>
              </a:buClr>
              <a:buSzPts val="900"/>
              <a:buFont typeface="Arial"/>
              <a:buNone/>
              <a:defRPr sz="900"/>
            </a:lvl8pPr>
            <a:lvl9pPr indent="-228600" lvl="8" marL="4114800" algn="l">
              <a:lnSpc>
                <a:spcPct val="100000"/>
              </a:lnSpc>
              <a:spcBef>
                <a:spcPts val="180"/>
              </a:spcBef>
              <a:spcAft>
                <a:spcPts val="0"/>
              </a:spcAft>
              <a:buClr>
                <a:schemeClr val="dk1"/>
              </a:buClr>
              <a:buSzPts val="900"/>
              <a:buFont typeface="Arial"/>
              <a:buNone/>
              <a:defRPr sz="900"/>
            </a:lvl9pPr>
          </a:lstStyle>
          <a:p/>
        </p:txBody>
      </p:sp>
      <p:sp>
        <p:nvSpPr>
          <p:cNvPr id="62" name="Google Shape;62;p48"/>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63" name="Google Shape;63;p48"/>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64" name="Google Shape;64;p48"/>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タイトル付きの図" type="picTx">
  <p:cSld name="PICTURE_WITH_CAPTION_TEXT">
    <p:spTree>
      <p:nvGrpSpPr>
        <p:cNvPr id="65" name="Shape 65"/>
        <p:cNvGrpSpPr/>
        <p:nvPr/>
      </p:nvGrpSpPr>
      <p:grpSpPr>
        <a:xfrm>
          <a:off x="0" y="0"/>
          <a:ext cx="0" cy="0"/>
          <a:chOff x="0" y="0"/>
          <a:chExt cx="0" cy="0"/>
        </a:xfrm>
      </p:grpSpPr>
      <p:sp>
        <p:nvSpPr>
          <p:cNvPr id="66" name="Google Shape;66;p49"/>
          <p:cNvSpPr txBox="1"/>
          <p:nvPr>
            <p:ph type="title"/>
          </p:nvPr>
        </p:nvSpPr>
        <p:spPr>
          <a:xfrm>
            <a:off x="1941513" y="4800600"/>
            <a:ext cx="5943600" cy="566738"/>
          </a:xfrm>
          <a:prstGeom prst="rect">
            <a:avLst/>
          </a:prstGeom>
          <a:noFill/>
          <a:ln>
            <a:noFill/>
          </a:ln>
        </p:spPr>
        <p:txBody>
          <a:bodyPr anchorCtr="0" anchor="b" bIns="45700" lIns="91425" spcFirstLastPara="1" rIns="91425" wrap="square" tIns="45700">
            <a:noAutofit/>
          </a:bodyPr>
          <a:lstStyle>
            <a:lvl1pPr lvl="0" algn="l">
              <a:lnSpc>
                <a:spcPct val="100000"/>
              </a:lnSpc>
              <a:spcBef>
                <a:spcPts val="0"/>
              </a:spcBef>
              <a:spcAft>
                <a:spcPts val="0"/>
              </a:spcAft>
              <a:buSzPts val="1400"/>
              <a:buNone/>
              <a:defRPr b="1" sz="2000"/>
            </a:lvl1pPr>
            <a:lvl2pPr lvl="1" algn="ctr">
              <a:lnSpc>
                <a:spcPct val="100000"/>
              </a:lnSpc>
              <a:spcBef>
                <a:spcPts val="0"/>
              </a:spcBef>
              <a:spcAft>
                <a:spcPts val="0"/>
              </a:spcAft>
              <a:buSzPts val="1400"/>
              <a:buNone/>
              <a:defRPr/>
            </a:lvl2pPr>
            <a:lvl3pPr lvl="2" algn="ctr">
              <a:lnSpc>
                <a:spcPct val="100000"/>
              </a:lnSpc>
              <a:spcBef>
                <a:spcPts val="0"/>
              </a:spcBef>
              <a:spcAft>
                <a:spcPts val="0"/>
              </a:spcAft>
              <a:buSzPts val="1400"/>
              <a:buNone/>
              <a:defRPr/>
            </a:lvl3pPr>
            <a:lvl4pPr lvl="3" algn="ctr">
              <a:lnSpc>
                <a:spcPct val="100000"/>
              </a:lnSpc>
              <a:spcBef>
                <a:spcPts val="0"/>
              </a:spcBef>
              <a:spcAft>
                <a:spcPts val="0"/>
              </a:spcAft>
              <a:buSzPts val="1400"/>
              <a:buNone/>
              <a:defRPr/>
            </a:lvl4pPr>
            <a:lvl5pPr lvl="4" algn="ctr">
              <a:lnSpc>
                <a:spcPct val="100000"/>
              </a:lnSpc>
              <a:spcBef>
                <a:spcPts val="0"/>
              </a:spcBef>
              <a:spcAft>
                <a:spcPts val="0"/>
              </a:spcAft>
              <a:buSzPts val="1400"/>
              <a:buNone/>
              <a:defRPr/>
            </a:lvl5pPr>
            <a:lvl6pPr lvl="5" algn="ctr">
              <a:lnSpc>
                <a:spcPct val="100000"/>
              </a:lnSpc>
              <a:spcBef>
                <a:spcPts val="0"/>
              </a:spcBef>
              <a:spcAft>
                <a:spcPts val="0"/>
              </a:spcAft>
              <a:buSzPts val="1400"/>
              <a:buNone/>
              <a:defRPr/>
            </a:lvl6pPr>
            <a:lvl7pPr lvl="6" algn="ctr">
              <a:lnSpc>
                <a:spcPct val="100000"/>
              </a:lnSpc>
              <a:spcBef>
                <a:spcPts val="0"/>
              </a:spcBef>
              <a:spcAft>
                <a:spcPts val="0"/>
              </a:spcAft>
              <a:buSzPts val="1400"/>
              <a:buNone/>
              <a:defRPr/>
            </a:lvl7pPr>
            <a:lvl8pPr lvl="7" algn="ctr">
              <a:lnSpc>
                <a:spcPct val="100000"/>
              </a:lnSpc>
              <a:spcBef>
                <a:spcPts val="0"/>
              </a:spcBef>
              <a:spcAft>
                <a:spcPts val="0"/>
              </a:spcAft>
              <a:buSzPts val="1400"/>
              <a:buNone/>
              <a:defRPr/>
            </a:lvl8pPr>
            <a:lvl9pPr lvl="8" algn="ctr">
              <a:lnSpc>
                <a:spcPct val="100000"/>
              </a:lnSpc>
              <a:spcBef>
                <a:spcPts val="0"/>
              </a:spcBef>
              <a:spcAft>
                <a:spcPts val="0"/>
              </a:spcAft>
              <a:buSzPts val="1400"/>
              <a:buNone/>
              <a:defRPr/>
            </a:lvl9pPr>
          </a:lstStyle>
          <a:p/>
        </p:txBody>
      </p:sp>
      <p:sp>
        <p:nvSpPr>
          <p:cNvPr id="67" name="Google Shape;67;p49"/>
          <p:cNvSpPr/>
          <p:nvPr>
            <p:ph idx="2" type="pic"/>
          </p:nvPr>
        </p:nvSpPr>
        <p:spPr>
          <a:xfrm>
            <a:off x="1941513" y="612775"/>
            <a:ext cx="5943600" cy="4114800"/>
          </a:xfrm>
          <a:prstGeom prst="rect">
            <a:avLst/>
          </a:prstGeom>
          <a:noFill/>
          <a:ln>
            <a:noFill/>
          </a:ln>
        </p:spPr>
      </p:sp>
      <p:sp>
        <p:nvSpPr>
          <p:cNvPr id="68" name="Google Shape;68;p49"/>
          <p:cNvSpPr txBox="1"/>
          <p:nvPr>
            <p:ph idx="1" type="body"/>
          </p:nvPr>
        </p:nvSpPr>
        <p:spPr>
          <a:xfrm>
            <a:off x="1941513" y="5367338"/>
            <a:ext cx="5943600" cy="804862"/>
          </a:xfrm>
          <a:prstGeom prst="rect">
            <a:avLst/>
          </a:prstGeom>
          <a:noFill/>
          <a:ln>
            <a:noFill/>
          </a:ln>
        </p:spPr>
        <p:txBody>
          <a:bodyPr anchorCtr="0" anchor="t" bIns="45700" lIns="91425" spcFirstLastPara="1" rIns="91425" wrap="square" tIns="45700">
            <a:noAutofit/>
          </a:bodyPr>
          <a:lstStyle>
            <a:lvl1pPr indent="-228600" lvl="0" marL="457200" algn="l">
              <a:lnSpc>
                <a:spcPct val="100000"/>
              </a:lnSpc>
              <a:spcBef>
                <a:spcPts val="280"/>
              </a:spcBef>
              <a:spcAft>
                <a:spcPts val="0"/>
              </a:spcAft>
              <a:buClr>
                <a:schemeClr val="dk1"/>
              </a:buClr>
              <a:buSzPts val="1400"/>
              <a:buFont typeface="Arial"/>
              <a:buNone/>
              <a:defRPr sz="1400"/>
            </a:lvl1pPr>
            <a:lvl2pPr indent="-228600" lvl="1" marL="914400" algn="l">
              <a:lnSpc>
                <a:spcPct val="100000"/>
              </a:lnSpc>
              <a:spcBef>
                <a:spcPts val="240"/>
              </a:spcBef>
              <a:spcAft>
                <a:spcPts val="0"/>
              </a:spcAft>
              <a:buClr>
                <a:schemeClr val="dk1"/>
              </a:buClr>
              <a:buSzPts val="1200"/>
              <a:buFont typeface="Arial"/>
              <a:buNone/>
              <a:defRPr sz="1200"/>
            </a:lvl2pPr>
            <a:lvl3pPr indent="-228600" lvl="2" marL="1371600" algn="l">
              <a:lnSpc>
                <a:spcPct val="100000"/>
              </a:lnSpc>
              <a:spcBef>
                <a:spcPts val="200"/>
              </a:spcBef>
              <a:spcAft>
                <a:spcPts val="0"/>
              </a:spcAft>
              <a:buClr>
                <a:schemeClr val="dk1"/>
              </a:buClr>
              <a:buSzPts val="1000"/>
              <a:buFont typeface="Arial"/>
              <a:buNone/>
              <a:defRPr sz="1000"/>
            </a:lvl3pPr>
            <a:lvl4pPr indent="-228600" lvl="3" marL="1828800" algn="l">
              <a:lnSpc>
                <a:spcPct val="100000"/>
              </a:lnSpc>
              <a:spcBef>
                <a:spcPts val="180"/>
              </a:spcBef>
              <a:spcAft>
                <a:spcPts val="0"/>
              </a:spcAft>
              <a:buClr>
                <a:schemeClr val="dk1"/>
              </a:buClr>
              <a:buSzPts val="900"/>
              <a:buFont typeface="Arial"/>
              <a:buNone/>
              <a:defRPr sz="900"/>
            </a:lvl4pPr>
            <a:lvl5pPr indent="-228600" lvl="4" marL="2286000" algn="l">
              <a:lnSpc>
                <a:spcPct val="100000"/>
              </a:lnSpc>
              <a:spcBef>
                <a:spcPts val="180"/>
              </a:spcBef>
              <a:spcAft>
                <a:spcPts val="0"/>
              </a:spcAft>
              <a:buClr>
                <a:schemeClr val="dk1"/>
              </a:buClr>
              <a:buSzPts val="900"/>
              <a:buFont typeface="Arial"/>
              <a:buNone/>
              <a:defRPr sz="900"/>
            </a:lvl5pPr>
            <a:lvl6pPr indent="-228600" lvl="5" marL="2743200" algn="l">
              <a:lnSpc>
                <a:spcPct val="100000"/>
              </a:lnSpc>
              <a:spcBef>
                <a:spcPts val="180"/>
              </a:spcBef>
              <a:spcAft>
                <a:spcPts val="0"/>
              </a:spcAft>
              <a:buClr>
                <a:schemeClr val="dk1"/>
              </a:buClr>
              <a:buSzPts val="900"/>
              <a:buFont typeface="Arial"/>
              <a:buNone/>
              <a:defRPr sz="900"/>
            </a:lvl6pPr>
            <a:lvl7pPr indent="-228600" lvl="6" marL="3200400" algn="l">
              <a:lnSpc>
                <a:spcPct val="100000"/>
              </a:lnSpc>
              <a:spcBef>
                <a:spcPts val="180"/>
              </a:spcBef>
              <a:spcAft>
                <a:spcPts val="0"/>
              </a:spcAft>
              <a:buClr>
                <a:schemeClr val="dk1"/>
              </a:buClr>
              <a:buSzPts val="900"/>
              <a:buFont typeface="Arial"/>
              <a:buNone/>
              <a:defRPr sz="900"/>
            </a:lvl7pPr>
            <a:lvl8pPr indent="-228600" lvl="7" marL="3657600" algn="l">
              <a:lnSpc>
                <a:spcPct val="100000"/>
              </a:lnSpc>
              <a:spcBef>
                <a:spcPts val="180"/>
              </a:spcBef>
              <a:spcAft>
                <a:spcPts val="0"/>
              </a:spcAft>
              <a:buClr>
                <a:schemeClr val="dk1"/>
              </a:buClr>
              <a:buSzPts val="900"/>
              <a:buFont typeface="Arial"/>
              <a:buNone/>
              <a:defRPr sz="900"/>
            </a:lvl8pPr>
            <a:lvl9pPr indent="-228600" lvl="8" marL="4114800" algn="l">
              <a:lnSpc>
                <a:spcPct val="100000"/>
              </a:lnSpc>
              <a:spcBef>
                <a:spcPts val="180"/>
              </a:spcBef>
              <a:spcAft>
                <a:spcPts val="0"/>
              </a:spcAft>
              <a:buClr>
                <a:schemeClr val="dk1"/>
              </a:buClr>
              <a:buSzPts val="900"/>
              <a:buFont typeface="Arial"/>
              <a:buNone/>
              <a:defRPr sz="900"/>
            </a:lvl9pPr>
          </a:lstStyle>
          <a:p/>
        </p:txBody>
      </p:sp>
      <p:sp>
        <p:nvSpPr>
          <p:cNvPr id="69" name="Google Shape;69;p49"/>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algn="l">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70" name="Google Shape;70;p49"/>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algn="ctr">
              <a:lnSpc>
                <a:spcPct val="100000"/>
              </a:lnSpc>
              <a:spcBef>
                <a:spcPts val="0"/>
              </a:spcBef>
              <a:spcAft>
                <a:spcPts val="0"/>
              </a:spcAft>
              <a:buSzPts val="1400"/>
              <a:buNone/>
              <a:defRPr/>
            </a:lvl1pPr>
            <a:lvl2pPr lvl="1" algn="l">
              <a:lnSpc>
                <a:spcPct val="100000"/>
              </a:lnSpc>
              <a:spcBef>
                <a:spcPts val="0"/>
              </a:spcBef>
              <a:spcAft>
                <a:spcPts val="0"/>
              </a:spcAft>
              <a:buSzPts val="1400"/>
              <a:buNone/>
              <a:defRPr/>
            </a:lvl2pPr>
            <a:lvl3pPr lvl="2" algn="l">
              <a:lnSpc>
                <a:spcPct val="100000"/>
              </a:lnSpc>
              <a:spcBef>
                <a:spcPts val="0"/>
              </a:spcBef>
              <a:spcAft>
                <a:spcPts val="0"/>
              </a:spcAft>
              <a:buSzPts val="1400"/>
              <a:buNone/>
              <a:defRPr/>
            </a:lvl3pPr>
            <a:lvl4pPr lvl="3" algn="l">
              <a:lnSpc>
                <a:spcPct val="100000"/>
              </a:lnSpc>
              <a:spcBef>
                <a:spcPts val="0"/>
              </a:spcBef>
              <a:spcAft>
                <a:spcPts val="0"/>
              </a:spcAft>
              <a:buSzPts val="1400"/>
              <a:buNone/>
              <a:defRPr/>
            </a:lvl4pPr>
            <a:lvl5pPr lvl="4" algn="l">
              <a:lnSpc>
                <a:spcPct val="100000"/>
              </a:lnSpc>
              <a:spcBef>
                <a:spcPts val="0"/>
              </a:spcBef>
              <a:spcAft>
                <a:spcPts val="0"/>
              </a:spcAft>
              <a:buSzPts val="1400"/>
              <a:buNone/>
              <a:defRPr/>
            </a:lvl5pPr>
            <a:lvl6pPr lvl="5" algn="l">
              <a:lnSpc>
                <a:spcPct val="100000"/>
              </a:lnSpc>
              <a:spcBef>
                <a:spcPts val="0"/>
              </a:spcBef>
              <a:spcAft>
                <a:spcPts val="0"/>
              </a:spcAft>
              <a:buSzPts val="1400"/>
              <a:buNone/>
              <a:defRPr/>
            </a:lvl6pPr>
            <a:lvl7pPr lvl="6" algn="l">
              <a:lnSpc>
                <a:spcPct val="100000"/>
              </a:lnSpc>
              <a:spcBef>
                <a:spcPts val="0"/>
              </a:spcBef>
              <a:spcAft>
                <a:spcPts val="0"/>
              </a:spcAft>
              <a:buSzPts val="1400"/>
              <a:buNone/>
              <a:defRPr/>
            </a:lvl7pPr>
            <a:lvl8pPr lvl="7" algn="l">
              <a:lnSpc>
                <a:spcPct val="100000"/>
              </a:lnSpc>
              <a:spcBef>
                <a:spcPts val="0"/>
              </a:spcBef>
              <a:spcAft>
                <a:spcPts val="0"/>
              </a:spcAft>
              <a:buSzPts val="1400"/>
              <a:buNone/>
              <a:defRPr/>
            </a:lvl8pPr>
            <a:lvl9pPr lvl="8" algn="l">
              <a:lnSpc>
                <a:spcPct val="100000"/>
              </a:lnSpc>
              <a:spcBef>
                <a:spcPts val="0"/>
              </a:spcBef>
              <a:spcAft>
                <a:spcPts val="0"/>
              </a:spcAft>
              <a:buSzPts val="1400"/>
              <a:buNone/>
              <a:defRPr/>
            </a:lvl9pPr>
          </a:lstStyle>
          <a:p/>
        </p:txBody>
      </p:sp>
      <p:sp>
        <p:nvSpPr>
          <p:cNvPr id="71" name="Google Shape;71;p49"/>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5" Type="http://schemas.openxmlformats.org/officeDocument/2006/relationships/slideLayout" Target="../slideLayouts/slideLayout15.xml"/><Relationship Id="rId14" Type="http://schemas.openxmlformats.org/officeDocument/2006/relationships/slideLayout" Target="../slideLayouts/slideLayout14.xml"/><Relationship Id="rId16" Type="http://schemas.openxmlformats.org/officeDocument/2006/relationships/theme" Target="../theme/theme1.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9" name="Shape 9"/>
        <p:cNvGrpSpPr/>
        <p:nvPr/>
      </p:nvGrpSpPr>
      <p:grpSpPr>
        <a:xfrm>
          <a:off x="0" y="0"/>
          <a:ext cx="0" cy="0"/>
          <a:chOff x="0" y="0"/>
          <a:chExt cx="0" cy="0"/>
        </a:xfrm>
      </p:grpSpPr>
      <p:sp>
        <p:nvSpPr>
          <p:cNvPr id="10" name="Google Shape;10;p40"/>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lvl1pPr lvl="0"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1pPr>
            <a:lvl2pPr lvl="1"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2pPr>
            <a:lvl3pPr lvl="2"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3pPr>
            <a:lvl4pPr lvl="3"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4pPr>
            <a:lvl5pPr lvl="4"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5pPr>
            <a:lvl6pPr lvl="5"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6pPr>
            <a:lvl7pPr lvl="6"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7pPr>
            <a:lvl8pPr lvl="7"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8pPr>
            <a:lvl9pPr lvl="8" marR="0" rtl="0" algn="ctr">
              <a:lnSpc>
                <a:spcPct val="100000"/>
              </a:lnSpc>
              <a:spcBef>
                <a:spcPts val="0"/>
              </a:spcBef>
              <a:spcAft>
                <a:spcPts val="0"/>
              </a:spcAft>
              <a:buClr>
                <a:srgbClr val="000000"/>
              </a:buClr>
              <a:buSzPts val="1400"/>
              <a:buFont typeface="Arial"/>
              <a:buNone/>
              <a:defRPr b="0" i="0" sz="4400" u="none" cap="none" strike="noStrike">
                <a:solidFill>
                  <a:schemeClr val="dk2"/>
                </a:solidFill>
                <a:latin typeface="Arial"/>
                <a:ea typeface="Arial"/>
                <a:cs typeface="Arial"/>
                <a:sym typeface="Arial"/>
              </a:defRPr>
            </a:lvl9pPr>
          </a:lstStyle>
          <a:p/>
        </p:txBody>
      </p:sp>
      <p:sp>
        <p:nvSpPr>
          <p:cNvPr id="11" name="Google Shape;11;p40"/>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lvl1pPr indent="-431800" lvl="0" marL="457200" marR="0" rtl="0" algn="l">
              <a:lnSpc>
                <a:spcPct val="100000"/>
              </a:lnSpc>
              <a:spcBef>
                <a:spcPts val="640"/>
              </a:spcBef>
              <a:spcAft>
                <a:spcPts val="0"/>
              </a:spcAft>
              <a:buClr>
                <a:schemeClr val="dk1"/>
              </a:buClr>
              <a:buSzPts val="3200"/>
              <a:buFont typeface="Arial"/>
              <a:buChar char="•"/>
              <a:defRPr b="0" i="0" sz="3200" u="none" cap="none" strike="noStrike">
                <a:solidFill>
                  <a:schemeClr val="dk1"/>
                </a:solidFill>
                <a:latin typeface="Arial"/>
                <a:ea typeface="Arial"/>
                <a:cs typeface="Arial"/>
                <a:sym typeface="Arial"/>
              </a:defRPr>
            </a:lvl1pPr>
            <a:lvl2pPr indent="-406400" lvl="1" marL="914400" marR="0" rtl="0" algn="l">
              <a:lnSpc>
                <a:spcPct val="100000"/>
              </a:lnSpc>
              <a:spcBef>
                <a:spcPts val="560"/>
              </a:spcBef>
              <a:spcAft>
                <a:spcPts val="0"/>
              </a:spcAft>
              <a:buClr>
                <a:schemeClr val="dk1"/>
              </a:buClr>
              <a:buSzPts val="2800"/>
              <a:buFont typeface="Arial"/>
              <a:buChar char="–"/>
              <a:defRPr b="0" i="0" sz="2800" u="none" cap="none" strike="noStrike">
                <a:solidFill>
                  <a:schemeClr val="dk1"/>
                </a:solidFill>
                <a:latin typeface="Arial"/>
                <a:ea typeface="Arial"/>
                <a:cs typeface="Arial"/>
                <a:sym typeface="Arial"/>
              </a:defRPr>
            </a:lvl2pPr>
            <a:lvl3pPr indent="-381000" lvl="2" marL="1371600" marR="0" rtl="0" algn="l">
              <a:lnSpc>
                <a:spcPct val="100000"/>
              </a:lnSpc>
              <a:spcBef>
                <a:spcPts val="480"/>
              </a:spcBef>
              <a:spcAft>
                <a:spcPts val="0"/>
              </a:spcAft>
              <a:buClr>
                <a:schemeClr val="dk1"/>
              </a:buClr>
              <a:buSzPts val="2400"/>
              <a:buFont typeface="Arial"/>
              <a:buChar char="•"/>
              <a:defRPr b="0" i="0" sz="2400" u="none" cap="none" strike="noStrike">
                <a:solidFill>
                  <a:schemeClr val="dk1"/>
                </a:solidFill>
                <a:latin typeface="Arial"/>
                <a:ea typeface="Arial"/>
                <a:cs typeface="Arial"/>
                <a:sym typeface="Arial"/>
              </a:defRPr>
            </a:lvl3pPr>
            <a:lvl4pPr indent="-355600" lvl="3" marL="18288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4pPr>
            <a:lvl5pPr indent="-355600" lvl="4" marL="22860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5pPr>
            <a:lvl6pPr indent="-355600" lvl="5" marL="27432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6pPr>
            <a:lvl7pPr indent="-355600" lvl="6" marL="32004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7pPr>
            <a:lvl8pPr indent="-355600" lvl="7" marL="36576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8pPr>
            <a:lvl9pPr indent="-355600" lvl="8" marL="4114800" marR="0" rtl="0" algn="l">
              <a:lnSpc>
                <a:spcPct val="100000"/>
              </a:lnSpc>
              <a:spcBef>
                <a:spcPts val="400"/>
              </a:spcBef>
              <a:spcAft>
                <a:spcPts val="0"/>
              </a:spcAft>
              <a:buClr>
                <a:schemeClr val="dk1"/>
              </a:buClr>
              <a:buSzPts val="2000"/>
              <a:buFont typeface="Arial"/>
              <a:buChar char="»"/>
              <a:defRPr b="0" i="0" sz="2000" u="none" cap="none" strike="noStrike">
                <a:solidFill>
                  <a:schemeClr val="dk1"/>
                </a:solidFill>
                <a:latin typeface="Arial"/>
                <a:ea typeface="Arial"/>
                <a:cs typeface="Arial"/>
                <a:sym typeface="Arial"/>
              </a:defRPr>
            </a:lvl9pPr>
          </a:lstStyle>
          <a:p/>
        </p:txBody>
      </p:sp>
      <p:sp>
        <p:nvSpPr>
          <p:cNvPr id="12" name="Google Shape;12;p40"/>
          <p:cNvSpPr txBox="1"/>
          <p:nvPr>
            <p:ph idx="10" type="dt"/>
          </p:nvPr>
        </p:nvSpPr>
        <p:spPr>
          <a:xfrm>
            <a:off x="495300" y="6245225"/>
            <a:ext cx="2311400" cy="476250"/>
          </a:xfrm>
          <a:prstGeom prst="rect">
            <a:avLst/>
          </a:prstGeom>
          <a:noFill/>
          <a:ln>
            <a:noFill/>
          </a:ln>
        </p:spPr>
        <p:txBody>
          <a:bodyPr anchorCtr="0" anchor="t" bIns="45700" lIns="91425" spcFirstLastPara="1" rIns="91425" wrap="square" tIns="45700">
            <a:noAutofit/>
          </a:bodyPr>
          <a:lstStyle>
            <a:lvl1pPr lvl="0" marR="0" rtl="0" algn="l">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9pPr>
          </a:lstStyle>
          <a:p/>
        </p:txBody>
      </p:sp>
      <p:sp>
        <p:nvSpPr>
          <p:cNvPr id="13" name="Google Shape;13;p40"/>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lvl1pPr lvl="0" marR="0" rtl="0" algn="ct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lvl="1"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2pPr>
            <a:lvl3pPr lvl="2"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3pPr>
            <a:lvl4pPr lvl="3"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4pPr>
            <a:lvl5pPr lvl="4"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5pPr>
            <a:lvl6pPr lvl="5"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6pPr>
            <a:lvl7pPr lvl="6"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7pPr>
            <a:lvl8pPr lvl="7"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8pPr>
            <a:lvl9pPr lvl="8" marR="0" rtl="0" algn="l">
              <a:lnSpc>
                <a:spcPct val="100000"/>
              </a:lnSpc>
              <a:spcBef>
                <a:spcPts val="0"/>
              </a:spcBef>
              <a:spcAft>
                <a:spcPts val="0"/>
              </a:spcAft>
              <a:buClr>
                <a:srgbClr val="000000"/>
              </a:buClr>
              <a:buSzPts val="1400"/>
              <a:buFont typeface="Arial"/>
              <a:buNone/>
              <a:defRPr b="0" i="0" sz="1800" u="none" cap="none" strike="noStrike">
                <a:solidFill>
                  <a:schemeClr val="dk1"/>
                </a:solidFill>
                <a:latin typeface="Arial"/>
                <a:ea typeface="Arial"/>
                <a:cs typeface="Arial"/>
                <a:sym typeface="Arial"/>
              </a:defRPr>
            </a:lvl9pPr>
          </a:lstStyle>
          <a:p/>
        </p:txBody>
      </p:sp>
      <p:sp>
        <p:nvSpPr>
          <p:cNvPr id="14" name="Google Shape;14;p40"/>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lvl1pPr indent="0" lvl="0" marL="0" marR="0" rtl="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1pPr>
            <a:lvl2pPr indent="0" lvl="1" marL="0" marR="0" rtl="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2pPr>
            <a:lvl3pPr indent="0" lvl="2" marL="0" marR="0" rtl="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3pPr>
            <a:lvl4pPr indent="0" lvl="3" marL="0" marR="0" rtl="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4pPr>
            <a:lvl5pPr indent="0" lvl="4" marL="0" marR="0" rtl="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5pPr>
            <a:lvl6pPr indent="0" lvl="5" marL="0" marR="0" rtl="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6pPr>
            <a:lvl7pPr indent="0" lvl="6" marL="0" marR="0" rtl="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7pPr>
            <a:lvl8pPr indent="0" lvl="7" marL="0" marR="0" rtl="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8pPr>
            <a:lvl9pPr indent="0" lvl="8" marL="0" marR="0" rtl="0" algn="r">
              <a:lnSpc>
                <a:spcPct val="100000"/>
              </a:lnSpc>
              <a:spcBef>
                <a:spcPts val="0"/>
              </a:spcBef>
              <a:spcAft>
                <a:spcPts val="0"/>
              </a:spcAft>
              <a:buClr>
                <a:srgbClr val="000000"/>
              </a:buClr>
              <a:buSzPts val="1400"/>
              <a:buFont typeface="Arial"/>
              <a:buNone/>
              <a:defRPr b="0" i="0" sz="1400" u="none" cap="none" strike="noStrike">
                <a:solidFill>
                  <a:schemeClr val="dk1"/>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Lst>
  <p:hf dt="0" ftr="0" hdr="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9.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0.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4.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4" name="Shape 114"/>
        <p:cNvGrpSpPr/>
        <p:nvPr/>
      </p:nvGrpSpPr>
      <p:grpSpPr>
        <a:xfrm>
          <a:off x="0" y="0"/>
          <a:ext cx="0" cy="0"/>
          <a:chOff x="0" y="0"/>
          <a:chExt cx="0" cy="0"/>
        </a:xfrm>
      </p:grpSpPr>
      <p:sp>
        <p:nvSpPr>
          <p:cNvPr id="115" name="Google Shape;115;p1"/>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Myersの三角形　解答例</a:t>
            </a:r>
            <a:endParaRPr/>
          </a:p>
        </p:txBody>
      </p:sp>
      <p:sp>
        <p:nvSpPr>
          <p:cNvPr id="116" name="Google Shape;116;p1"/>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
        <p:nvSpPr>
          <p:cNvPr id="117" name="Google Shape;117;p1"/>
          <p:cNvSpPr txBox="1"/>
          <p:nvPr>
            <p:ph idx="4294967295" type="body"/>
          </p:nvPr>
        </p:nvSpPr>
        <p:spPr>
          <a:xfrm>
            <a:off x="495300" y="1224756"/>
            <a:ext cx="8420100" cy="4525963"/>
          </a:xfrm>
          <a:prstGeom prst="rect">
            <a:avLst/>
          </a:prstGeom>
          <a:noFill/>
          <a:ln>
            <a:noFill/>
          </a:ln>
        </p:spPr>
        <p:txBody>
          <a:bodyPr anchorCtr="0" anchor="t" bIns="45700" lIns="91425" spcFirstLastPara="1" rIns="91425" wrap="square" tIns="45700">
            <a:noAutofit/>
          </a:bodyPr>
          <a:lstStyle/>
          <a:p>
            <a:pPr indent="-215900" lvl="0" marL="342900" rtl="0" algn="l">
              <a:lnSpc>
                <a:spcPct val="100000"/>
              </a:lnSpc>
              <a:spcBef>
                <a:spcPts val="0"/>
              </a:spcBef>
              <a:spcAft>
                <a:spcPts val="0"/>
              </a:spcAft>
              <a:buClr>
                <a:schemeClr val="dk1"/>
              </a:buClr>
              <a:buSzPts val="2000"/>
              <a:buFont typeface="Arial"/>
              <a:buNone/>
            </a:pPr>
            <a:r>
              <a:t/>
            </a:r>
            <a:endParaRPr sz="2000"/>
          </a:p>
          <a:p>
            <a:pPr indent="-215900" lvl="0" marL="342900" rtl="0" algn="l">
              <a:lnSpc>
                <a:spcPct val="100000"/>
              </a:lnSpc>
              <a:spcBef>
                <a:spcPts val="400"/>
              </a:spcBef>
              <a:spcAft>
                <a:spcPts val="0"/>
              </a:spcAft>
              <a:buClr>
                <a:schemeClr val="dk1"/>
              </a:buClr>
              <a:buSzPts val="2000"/>
              <a:buFont typeface="Arial"/>
              <a:buNone/>
            </a:pPr>
            <a:r>
              <a:t/>
            </a:r>
            <a:endParaRPr sz="2000"/>
          </a:p>
          <a:p>
            <a:pPr indent="-457200" lvl="0" marL="457200" rtl="0" algn="l">
              <a:lnSpc>
                <a:spcPct val="100000"/>
              </a:lnSpc>
              <a:spcBef>
                <a:spcPts val="400"/>
              </a:spcBef>
              <a:spcAft>
                <a:spcPts val="0"/>
              </a:spcAft>
              <a:buClr>
                <a:schemeClr val="dk1"/>
              </a:buClr>
              <a:buSzPts val="2000"/>
              <a:buFont typeface="Arial"/>
              <a:buAutoNum type="arabicPeriod"/>
            </a:pPr>
            <a:r>
              <a:rPr lang="en-US" sz="2000"/>
              <a:t>有効な不等辺三角形</a:t>
            </a:r>
            <a:endParaRPr/>
          </a:p>
          <a:p>
            <a:pPr indent="-457200" lvl="0" marL="457200" rtl="0" algn="l">
              <a:lnSpc>
                <a:spcPct val="100000"/>
              </a:lnSpc>
              <a:spcBef>
                <a:spcPts val="400"/>
              </a:spcBef>
              <a:spcAft>
                <a:spcPts val="0"/>
              </a:spcAft>
              <a:buClr>
                <a:schemeClr val="dk1"/>
              </a:buClr>
              <a:buSzPts val="2000"/>
              <a:buFont typeface="Arial"/>
              <a:buAutoNum type="arabicPeriod"/>
            </a:pPr>
            <a:r>
              <a:rPr lang="en-US" sz="2000"/>
              <a:t>有効な正三角形</a:t>
            </a:r>
            <a:endParaRPr/>
          </a:p>
          <a:p>
            <a:pPr indent="-457200" lvl="0" marL="457200" rtl="0" algn="l">
              <a:lnSpc>
                <a:spcPct val="100000"/>
              </a:lnSpc>
              <a:spcBef>
                <a:spcPts val="400"/>
              </a:spcBef>
              <a:spcAft>
                <a:spcPts val="0"/>
              </a:spcAft>
              <a:buClr>
                <a:schemeClr val="dk1"/>
              </a:buClr>
              <a:buSzPts val="2000"/>
              <a:buFont typeface="Arial"/>
              <a:buAutoNum type="arabicPeriod"/>
            </a:pPr>
            <a:r>
              <a:rPr lang="en-US" sz="2000"/>
              <a:t>有効な二等辺三角形</a:t>
            </a:r>
            <a:endParaRPr/>
          </a:p>
          <a:p>
            <a:pPr indent="-457200" lvl="0" marL="457200" rtl="0" algn="l">
              <a:lnSpc>
                <a:spcPct val="100000"/>
              </a:lnSpc>
              <a:spcBef>
                <a:spcPts val="400"/>
              </a:spcBef>
              <a:spcAft>
                <a:spcPts val="0"/>
              </a:spcAft>
              <a:buClr>
                <a:schemeClr val="dk1"/>
              </a:buClr>
              <a:buSzPts val="2000"/>
              <a:buFont typeface="Arial"/>
              <a:buAutoNum type="arabicPeriod"/>
            </a:pPr>
            <a:r>
              <a:rPr lang="en-US" sz="2000"/>
              <a:t>有効な二等辺三角形で</a:t>
            </a:r>
            <a:br>
              <a:rPr lang="en-US" sz="2000"/>
            </a:br>
            <a:r>
              <a:rPr lang="en-US" sz="2000"/>
              <a:t>3種類の辺の組み合わせ</a:t>
            </a:r>
            <a:endParaRPr/>
          </a:p>
          <a:p>
            <a:pPr indent="-457200" lvl="0" marL="457200" rtl="0" algn="l">
              <a:lnSpc>
                <a:spcPct val="100000"/>
              </a:lnSpc>
              <a:spcBef>
                <a:spcPts val="400"/>
              </a:spcBef>
              <a:spcAft>
                <a:spcPts val="0"/>
              </a:spcAft>
              <a:buClr>
                <a:schemeClr val="dk1"/>
              </a:buClr>
              <a:buSzPts val="2000"/>
              <a:buFont typeface="Arial"/>
              <a:buAutoNum type="arabicPeriod"/>
            </a:pPr>
            <a:r>
              <a:rPr lang="en-US" sz="2000"/>
              <a:t>1個の辺の長さが0</a:t>
            </a:r>
            <a:endParaRPr sz="2000"/>
          </a:p>
          <a:p>
            <a:pPr indent="-457200" lvl="0" marL="457200" rtl="0" algn="l">
              <a:lnSpc>
                <a:spcPct val="100000"/>
              </a:lnSpc>
              <a:spcBef>
                <a:spcPts val="400"/>
              </a:spcBef>
              <a:spcAft>
                <a:spcPts val="0"/>
              </a:spcAft>
              <a:buClr>
                <a:schemeClr val="dk1"/>
              </a:buClr>
              <a:buSzPts val="2000"/>
              <a:buFont typeface="Arial"/>
              <a:buAutoNum type="arabicPeriod"/>
            </a:pPr>
            <a:r>
              <a:rPr lang="en-US" sz="2000"/>
              <a:t>1個の辺の長さが負の値</a:t>
            </a:r>
            <a:endParaRPr/>
          </a:p>
          <a:p>
            <a:pPr indent="-457200" lvl="0" marL="457200" rtl="0" algn="l">
              <a:lnSpc>
                <a:spcPct val="100000"/>
              </a:lnSpc>
              <a:spcBef>
                <a:spcPts val="400"/>
              </a:spcBef>
              <a:spcAft>
                <a:spcPts val="0"/>
              </a:spcAft>
              <a:buClr>
                <a:schemeClr val="dk1"/>
              </a:buClr>
              <a:buSzPts val="2000"/>
              <a:buFont typeface="Arial"/>
              <a:buAutoNum type="arabicPeriod"/>
            </a:pPr>
            <a:r>
              <a:rPr lang="en-US" sz="2000"/>
              <a:t>2辺の和がもう1辺と等しい</a:t>
            </a:r>
            <a:endParaRPr/>
          </a:p>
          <a:p>
            <a:pPr indent="-457200" lvl="0" marL="457200" rtl="0" algn="l">
              <a:lnSpc>
                <a:spcPct val="100000"/>
              </a:lnSpc>
              <a:spcBef>
                <a:spcPts val="400"/>
              </a:spcBef>
              <a:spcAft>
                <a:spcPts val="0"/>
              </a:spcAft>
              <a:buClr>
                <a:schemeClr val="dk1"/>
              </a:buClr>
              <a:buSzPts val="2000"/>
              <a:buFont typeface="Arial"/>
              <a:buAutoNum type="arabicPeriod"/>
            </a:pPr>
            <a:r>
              <a:rPr lang="en-US" sz="2000"/>
              <a:t>2辺の和がもう1辺と等しい際の</a:t>
            </a:r>
            <a:br>
              <a:rPr lang="en-US" sz="2000"/>
            </a:br>
            <a:r>
              <a:rPr lang="en-US" sz="2000"/>
              <a:t>3種類の辺の組み合わせ</a:t>
            </a:r>
            <a:endParaRPr/>
          </a:p>
          <a:p>
            <a:pPr indent="-215900" lvl="0" marL="342900" rtl="0" algn="l">
              <a:lnSpc>
                <a:spcPct val="100000"/>
              </a:lnSpc>
              <a:spcBef>
                <a:spcPts val="400"/>
              </a:spcBef>
              <a:spcAft>
                <a:spcPts val="0"/>
              </a:spcAft>
              <a:buClr>
                <a:schemeClr val="dk1"/>
              </a:buClr>
              <a:buSzPts val="2000"/>
              <a:buFont typeface="Arial"/>
              <a:buNone/>
            </a:pPr>
            <a:r>
              <a:t/>
            </a:r>
            <a:endParaRPr sz="2000"/>
          </a:p>
        </p:txBody>
      </p:sp>
      <p:sp>
        <p:nvSpPr>
          <p:cNvPr id="118" name="Google Shape;118;p1"/>
          <p:cNvSpPr txBox="1"/>
          <p:nvPr/>
        </p:nvSpPr>
        <p:spPr>
          <a:xfrm>
            <a:off x="5889105" y="5164450"/>
            <a:ext cx="3521700" cy="638700"/>
          </a:xfrm>
          <a:prstGeom prst="rect">
            <a:avLst/>
          </a:prstGeom>
          <a:noFill/>
          <a:ln cap="flat" cmpd="sng" w="28575">
            <a:solidFill>
              <a:schemeClr val="dk1"/>
            </a:solidFill>
            <a:prstDash val="solid"/>
            <a:miter lim="800000"/>
            <a:headEnd len="sm" w="sm" type="none"/>
            <a:tailEnd len="sm" w="sm" type="none"/>
          </a:ln>
        </p:spPr>
        <p:txBody>
          <a:bodyPr anchorCtr="0" anchor="ctr"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（参考）１項目１点として、</a:t>
            </a:r>
            <a:endParaRPr b="0" i="0" sz="1400" u="none" cap="none" strike="noStrike">
              <a:solidFill>
                <a:srgbClr val="000000"/>
              </a:solidFill>
              <a:latin typeface="Arial"/>
              <a:ea typeface="Arial"/>
              <a:cs typeface="Arial"/>
              <a:sym typeface="Arial"/>
            </a:endParaRPr>
          </a:p>
          <a:p>
            <a:pPr indent="0" lvl="0" marL="0" marR="0" rtl="0" algn="l">
              <a:lnSpc>
                <a:spcPct val="100000"/>
              </a:lnSpc>
              <a:spcBef>
                <a:spcPts val="90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　　　　平均的なプログラマは7.8点</a:t>
            </a:r>
            <a:endParaRPr b="0" i="0" sz="1400" u="none" cap="none" strike="noStrike">
              <a:solidFill>
                <a:srgbClr val="000000"/>
              </a:solidFill>
              <a:latin typeface="Arial"/>
              <a:ea typeface="Arial"/>
              <a:cs typeface="Arial"/>
              <a:sym typeface="Arial"/>
            </a:endParaRPr>
          </a:p>
        </p:txBody>
      </p:sp>
      <p:sp>
        <p:nvSpPr>
          <p:cNvPr id="119" name="Google Shape;119;p1"/>
          <p:cNvSpPr txBox="1"/>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marR="0" rtl="0" algn="r">
              <a:lnSpc>
                <a:spcPct val="100000"/>
              </a:lnSpc>
              <a:spcBef>
                <a:spcPts val="0"/>
              </a:spcBef>
              <a:spcAft>
                <a:spcPts val="0"/>
              </a:spcAft>
              <a:buClr>
                <a:srgbClr val="000000"/>
              </a:buClr>
              <a:buSzPts val="1400"/>
              <a:buFont typeface="Arial"/>
              <a:buNone/>
            </a:pPr>
            <a:fld id="{00000000-1234-1234-1234-123412341234}" type="slidenum">
              <a:rPr b="0" i="0" lang="en-US" sz="1400" u="none" cap="none" strike="noStrike">
                <a:solidFill>
                  <a:schemeClr val="dk1"/>
                </a:solidFill>
                <a:latin typeface="Arial"/>
                <a:ea typeface="Arial"/>
                <a:cs typeface="Arial"/>
                <a:sym typeface="Arial"/>
              </a:rPr>
              <a:t>‹#›</a:t>
            </a:fld>
            <a:endParaRPr b="0" i="0" sz="1400" u="none" cap="none" strike="noStrike">
              <a:solidFill>
                <a:schemeClr val="dk1"/>
              </a:solidFill>
              <a:latin typeface="Arial"/>
              <a:ea typeface="Arial"/>
              <a:cs typeface="Arial"/>
              <a:sym typeface="Arial"/>
            </a:endParaRPr>
          </a:p>
        </p:txBody>
      </p:sp>
      <p:sp>
        <p:nvSpPr>
          <p:cNvPr id="120" name="Google Shape;120;p1"/>
          <p:cNvSpPr txBox="1"/>
          <p:nvPr>
            <p:ph idx="4294967295" type="body"/>
          </p:nvPr>
        </p:nvSpPr>
        <p:spPr>
          <a:xfrm>
            <a:off x="4664968" y="1124744"/>
            <a:ext cx="5241032" cy="4724400"/>
          </a:xfrm>
          <a:prstGeom prst="rect">
            <a:avLst/>
          </a:prstGeom>
          <a:noFill/>
          <a:ln>
            <a:noFill/>
          </a:ln>
        </p:spPr>
        <p:txBody>
          <a:bodyPr anchorCtr="0" anchor="t" bIns="45700" lIns="91425" spcFirstLastPara="1" rIns="91425" wrap="square" tIns="45700">
            <a:noAutofit/>
          </a:bodyPr>
          <a:lstStyle/>
          <a:p>
            <a:pPr indent="-330200" lvl="0" marL="457200" rtl="0" algn="l">
              <a:lnSpc>
                <a:spcPct val="100000"/>
              </a:lnSpc>
              <a:spcBef>
                <a:spcPts val="0"/>
              </a:spcBef>
              <a:spcAft>
                <a:spcPts val="0"/>
              </a:spcAft>
              <a:buClr>
                <a:schemeClr val="dk1"/>
              </a:buClr>
              <a:buSzPts val="2000"/>
              <a:buFont typeface="Arial"/>
              <a:buNone/>
            </a:pPr>
            <a:r>
              <a:t/>
            </a:r>
            <a:endParaRPr sz="2000"/>
          </a:p>
          <a:p>
            <a:pPr indent="-330200" lvl="0" marL="457200" rtl="0" algn="l">
              <a:lnSpc>
                <a:spcPct val="100000"/>
              </a:lnSpc>
              <a:spcBef>
                <a:spcPts val="400"/>
              </a:spcBef>
              <a:spcAft>
                <a:spcPts val="0"/>
              </a:spcAft>
              <a:buClr>
                <a:schemeClr val="dk1"/>
              </a:buClr>
              <a:buSzPts val="2000"/>
              <a:buFont typeface="Arial"/>
              <a:buNone/>
            </a:pPr>
            <a:r>
              <a:t/>
            </a:r>
            <a:endParaRPr sz="2000"/>
          </a:p>
          <a:p>
            <a:pPr indent="-457200" lvl="0" marL="457200" rtl="0" algn="l">
              <a:lnSpc>
                <a:spcPct val="100000"/>
              </a:lnSpc>
              <a:spcBef>
                <a:spcPts val="400"/>
              </a:spcBef>
              <a:spcAft>
                <a:spcPts val="0"/>
              </a:spcAft>
              <a:buClr>
                <a:schemeClr val="dk1"/>
              </a:buClr>
              <a:buSzPts val="2000"/>
              <a:buFont typeface="Arial"/>
              <a:buAutoNum type="arabicPeriod" startAt="9"/>
            </a:pPr>
            <a:r>
              <a:rPr lang="en-US" sz="2000"/>
              <a:t>2辺の和がもう1辺より小さい</a:t>
            </a:r>
            <a:endParaRPr/>
          </a:p>
          <a:p>
            <a:pPr indent="-457200" lvl="0" marL="457200" rtl="0" algn="l">
              <a:lnSpc>
                <a:spcPct val="100000"/>
              </a:lnSpc>
              <a:spcBef>
                <a:spcPts val="400"/>
              </a:spcBef>
              <a:spcAft>
                <a:spcPts val="0"/>
              </a:spcAft>
              <a:buClr>
                <a:schemeClr val="dk1"/>
              </a:buClr>
              <a:buSzPts val="2000"/>
              <a:buFont typeface="Arial"/>
              <a:buAutoNum type="arabicPeriod" startAt="9"/>
            </a:pPr>
            <a:r>
              <a:rPr lang="en-US" sz="2000"/>
              <a:t>2辺の和がもう1辺より小さい際の</a:t>
            </a:r>
            <a:br>
              <a:rPr lang="en-US" sz="2000"/>
            </a:br>
            <a:r>
              <a:rPr lang="en-US" sz="2000"/>
              <a:t>3種類の辺の組み合わせ</a:t>
            </a:r>
            <a:endParaRPr/>
          </a:p>
          <a:p>
            <a:pPr indent="-457200" lvl="0" marL="457200" rtl="0" algn="l">
              <a:lnSpc>
                <a:spcPct val="100000"/>
              </a:lnSpc>
              <a:spcBef>
                <a:spcPts val="400"/>
              </a:spcBef>
              <a:spcAft>
                <a:spcPts val="0"/>
              </a:spcAft>
              <a:buClr>
                <a:schemeClr val="dk1"/>
              </a:buClr>
              <a:buSzPts val="2000"/>
              <a:buFont typeface="Arial"/>
              <a:buAutoNum type="arabicPeriod" startAt="9"/>
            </a:pPr>
            <a:r>
              <a:rPr lang="en-US" sz="2000"/>
              <a:t>3個の辺の長さがすべて0</a:t>
            </a:r>
            <a:endParaRPr sz="2000"/>
          </a:p>
          <a:p>
            <a:pPr indent="-457200" lvl="0" marL="457200" rtl="0" algn="l">
              <a:lnSpc>
                <a:spcPct val="100000"/>
              </a:lnSpc>
              <a:spcBef>
                <a:spcPts val="400"/>
              </a:spcBef>
              <a:spcAft>
                <a:spcPts val="0"/>
              </a:spcAft>
              <a:buClr>
                <a:schemeClr val="dk1"/>
              </a:buClr>
              <a:buSzPts val="2000"/>
              <a:buFont typeface="Arial"/>
              <a:buAutoNum type="arabicPeriod" startAt="9"/>
            </a:pPr>
            <a:r>
              <a:rPr lang="en-US" sz="2000"/>
              <a:t>整数でない辺</a:t>
            </a:r>
            <a:endParaRPr/>
          </a:p>
          <a:p>
            <a:pPr indent="-457200" lvl="0" marL="457200" rtl="0" algn="l">
              <a:lnSpc>
                <a:spcPct val="100000"/>
              </a:lnSpc>
              <a:spcBef>
                <a:spcPts val="400"/>
              </a:spcBef>
              <a:spcAft>
                <a:spcPts val="0"/>
              </a:spcAft>
              <a:buClr>
                <a:schemeClr val="dk1"/>
              </a:buClr>
              <a:buSzPts val="2000"/>
              <a:buFont typeface="Arial"/>
              <a:buAutoNum type="arabicPeriod" startAt="9"/>
            </a:pPr>
            <a:r>
              <a:rPr lang="en-US" sz="2000"/>
              <a:t>辺の数が3以外</a:t>
            </a:r>
            <a:endParaRPr/>
          </a:p>
          <a:p>
            <a:pPr indent="-457200" lvl="0" marL="457200" rtl="0" algn="l">
              <a:lnSpc>
                <a:spcPct val="100000"/>
              </a:lnSpc>
              <a:spcBef>
                <a:spcPts val="400"/>
              </a:spcBef>
              <a:spcAft>
                <a:spcPts val="0"/>
              </a:spcAft>
              <a:buClr>
                <a:schemeClr val="dk1"/>
              </a:buClr>
              <a:buSzPts val="2000"/>
              <a:buFont typeface="Arial"/>
              <a:buAutoNum type="arabicPeriod" startAt="9"/>
            </a:pPr>
            <a:r>
              <a:rPr lang="en-US" sz="2000"/>
              <a:t>期待結果を示してある</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76" name="Shape 276"/>
        <p:cNvGrpSpPr/>
        <p:nvPr/>
      </p:nvGrpSpPr>
      <p:grpSpPr>
        <a:xfrm>
          <a:off x="0" y="0"/>
          <a:ext cx="0" cy="0"/>
          <a:chOff x="0" y="0"/>
          <a:chExt cx="0" cy="0"/>
        </a:xfrm>
      </p:grpSpPr>
      <p:sp>
        <p:nvSpPr>
          <p:cNvPr id="277" name="Google Shape;277;p10"/>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100"/>
              <a:t>演習：デシジョンテーブルテスト（1） 解答例 1（2/2）</a:t>
            </a:r>
            <a:endParaRPr sz="4300"/>
          </a:p>
        </p:txBody>
      </p:sp>
      <p:sp>
        <p:nvSpPr>
          <p:cNvPr id="278" name="Google Shape;278;p10"/>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startAt="2"/>
            </a:pPr>
            <a:r>
              <a:rPr lang="en-US"/>
              <a:t>デシジョンテーブルから作成されるテストケース</a:t>
            </a:r>
            <a:endParaRPr/>
          </a:p>
        </p:txBody>
      </p:sp>
      <p:sp>
        <p:nvSpPr>
          <p:cNvPr id="279" name="Google Shape;279;p10"/>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280" name="Google Shape;280;p10"/>
          <p:cNvGraphicFramePr/>
          <p:nvPr/>
        </p:nvGraphicFramePr>
        <p:xfrm>
          <a:off x="322355" y="2971543"/>
          <a:ext cx="3000000" cy="3000000"/>
        </p:xfrm>
        <a:graphic>
          <a:graphicData uri="http://schemas.openxmlformats.org/drawingml/2006/table">
            <a:tbl>
              <a:tblPr>
                <a:noFill/>
                <a:tableStyleId>{4B98B3B4-1DD0-4021-947F-B892849282F9}</a:tableStyleId>
              </a:tblPr>
              <a:tblGrid>
                <a:gridCol w="774775"/>
                <a:gridCol w="1296000"/>
                <a:gridCol w="1440000"/>
                <a:gridCol w="5760000"/>
              </a:tblGrid>
              <a:tr h="396875">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No</a:t>
                      </a:r>
                      <a:endParaRPr sz="1400" u="none" cap="none" strike="noStrike"/>
                    </a:p>
                  </a:txBody>
                  <a:tcPr marT="45725" marB="45725" marR="91000" marL="9100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入力値</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期待結果</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説明</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1</a:t>
                      </a:r>
                      <a:endParaRPr sz="1400" u="none" cap="none" strike="noStrike"/>
                    </a:p>
                  </a:txBody>
                  <a:tcPr marT="45725" marB="45725" marR="91000" marL="9100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2000</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うるう年</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l">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4でも、100でも、400でも割り切れる</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2</a:t>
                      </a:r>
                      <a:endParaRPr sz="1400" u="none" cap="none" strike="noStrike"/>
                    </a:p>
                  </a:txBody>
                  <a:tcPr marT="45725" marB="45725" marR="91000" marL="9100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2100</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平年</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l">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4でも、100でも割り切れるが、400で割り切れない</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3</a:t>
                      </a:r>
                      <a:endParaRPr sz="1400" u="none" cap="none" strike="noStrike"/>
                    </a:p>
                  </a:txBody>
                  <a:tcPr marT="45725" marB="45725" marR="91000" marL="9100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2020</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うるう年</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l">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4で割り切れるが、100と400では割り切れない</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432000">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4</a:t>
                      </a:r>
                      <a:endParaRPr sz="1400" u="none" cap="none" strike="noStrike"/>
                    </a:p>
                  </a:txBody>
                  <a:tcPr marT="45725" marB="45725" marR="91000" marL="9100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2019</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平年</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l">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4でも、100でも、400でも割り切れない</a:t>
                      </a:r>
                      <a:endParaRPr sz="1400" u="none" cap="none" strike="noStrike"/>
                    </a:p>
                  </a:txBody>
                  <a:tcPr marT="45725" marB="45725" marR="91000" marL="9100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r>
            </a:tbl>
          </a:graphicData>
        </a:graphic>
      </p:graphicFrame>
      <p:sp>
        <p:nvSpPr>
          <p:cNvPr id="281" name="Google Shape;281;p10"/>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85" name="Shape 285"/>
        <p:cNvGrpSpPr/>
        <p:nvPr/>
      </p:nvGrpSpPr>
      <p:grpSpPr>
        <a:xfrm>
          <a:off x="0" y="0"/>
          <a:ext cx="0" cy="0"/>
          <a:chOff x="0" y="0"/>
          <a:chExt cx="0" cy="0"/>
        </a:xfrm>
      </p:grpSpPr>
      <p:sp>
        <p:nvSpPr>
          <p:cNvPr id="286" name="Google Shape;286;p11"/>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342900" lvl="0" marL="342900" rtl="0" algn="l">
              <a:lnSpc>
                <a:spcPct val="100000"/>
              </a:lnSpc>
              <a:spcBef>
                <a:spcPts val="0"/>
              </a:spcBef>
              <a:spcAft>
                <a:spcPts val="0"/>
              </a:spcAft>
              <a:buClr>
                <a:schemeClr val="dk1"/>
              </a:buClr>
              <a:buSzPts val="3200"/>
              <a:buFont typeface="Arial"/>
              <a:buChar char="•"/>
            </a:pPr>
            <a:r>
              <a:rPr lang="en-US"/>
              <a:t>すべての組み合わせを作成したのち、あり得ない組合せを削除する。</a:t>
            </a:r>
            <a:endParaRPr/>
          </a:p>
        </p:txBody>
      </p:sp>
      <p:sp>
        <p:nvSpPr>
          <p:cNvPr id="287" name="Google Shape;287;p11"/>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演習：デシジョンテーブルテスト（1） 解説 </a:t>
            </a:r>
            <a:endParaRPr sz="3200"/>
          </a:p>
          <a:p>
            <a:pPr indent="0" lvl="0" marL="0" rtl="0" algn="ctr">
              <a:lnSpc>
                <a:spcPct val="100000"/>
              </a:lnSpc>
              <a:spcBef>
                <a:spcPts val="0"/>
              </a:spcBef>
              <a:spcAft>
                <a:spcPts val="0"/>
              </a:spcAft>
              <a:buSzPts val="1400"/>
              <a:buNone/>
            </a:pPr>
            <a:r>
              <a:rPr lang="en-US" sz="3200"/>
              <a:t>（1/3）</a:t>
            </a:r>
            <a:endParaRPr/>
          </a:p>
        </p:txBody>
      </p:sp>
      <p:sp>
        <p:nvSpPr>
          <p:cNvPr id="288" name="Google Shape;288;p11"/>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289" name="Google Shape;289;p11"/>
          <p:cNvGraphicFramePr/>
          <p:nvPr/>
        </p:nvGraphicFramePr>
        <p:xfrm>
          <a:off x="881062" y="2913893"/>
          <a:ext cx="3000000" cy="3000000"/>
        </p:xfrm>
        <a:graphic>
          <a:graphicData uri="http://schemas.openxmlformats.org/drawingml/2006/table">
            <a:tbl>
              <a:tblPr>
                <a:noFill/>
                <a:tableStyleId>{4B98B3B4-1DD0-4021-947F-B892849282F9}</a:tableStyleId>
              </a:tblPr>
              <a:tblGrid>
                <a:gridCol w="2879725"/>
                <a:gridCol w="658025"/>
                <a:gridCol w="658025"/>
                <a:gridCol w="658025"/>
                <a:gridCol w="658025"/>
                <a:gridCol w="658025"/>
                <a:gridCol w="658025"/>
                <a:gridCol w="658025"/>
                <a:gridCol w="658025"/>
              </a:tblGrid>
              <a:tr h="406300">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2</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3</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5</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6</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7</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8</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406300">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4で割り切れる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406300">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100で割り切れる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406300">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400で割り切れる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406300">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うるう年</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406300">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平年</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
        <p:nvSpPr>
          <p:cNvPr id="290" name="Google Shape;290;p11"/>
          <p:cNvSpPr/>
          <p:nvPr/>
        </p:nvSpPr>
        <p:spPr>
          <a:xfrm rot="10800000">
            <a:off x="6617243" y="5445224"/>
            <a:ext cx="216000" cy="288000"/>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91" name="Google Shape;291;p11"/>
          <p:cNvSpPr/>
          <p:nvPr/>
        </p:nvSpPr>
        <p:spPr>
          <a:xfrm rot="10800000">
            <a:off x="7276055" y="5445224"/>
            <a:ext cx="216000" cy="288000"/>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92" name="Google Shape;292;p11"/>
          <p:cNvSpPr/>
          <p:nvPr/>
        </p:nvSpPr>
        <p:spPr>
          <a:xfrm rot="10800000">
            <a:off x="7934867" y="5445224"/>
            <a:ext cx="216000" cy="288000"/>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93" name="Google Shape;293;p11"/>
          <p:cNvSpPr/>
          <p:nvPr/>
        </p:nvSpPr>
        <p:spPr>
          <a:xfrm rot="10800000">
            <a:off x="5299619" y="5445224"/>
            <a:ext cx="216000" cy="288000"/>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94" name="Google Shape;294;p11"/>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
        <p:nvSpPr>
          <p:cNvPr id="295" name="Google Shape;295;p11"/>
          <p:cNvSpPr txBox="1"/>
          <p:nvPr/>
        </p:nvSpPr>
        <p:spPr>
          <a:xfrm>
            <a:off x="4709893" y="5826742"/>
            <a:ext cx="4144739" cy="400069"/>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あり得ない組み合わせを削除する</a:t>
            </a:r>
            <a:endParaRPr b="0" i="0" sz="2000" u="none" cap="none" strike="noStrike">
              <a:solidFill>
                <a:schemeClr val="dk1"/>
              </a:solidFill>
              <a:latin typeface="Arial"/>
              <a:ea typeface="Arial"/>
              <a:cs typeface="Arial"/>
              <a:sym typeface="Arial"/>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99" name="Shape 299"/>
        <p:cNvGrpSpPr/>
        <p:nvPr/>
      </p:nvGrpSpPr>
      <p:grpSpPr>
        <a:xfrm>
          <a:off x="0" y="0"/>
          <a:ext cx="0" cy="0"/>
          <a:chOff x="0" y="0"/>
          <a:chExt cx="0" cy="0"/>
        </a:xfrm>
      </p:grpSpPr>
      <p:sp>
        <p:nvSpPr>
          <p:cNvPr id="300" name="Google Shape;300;p12"/>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演習：デシジョンテーブルテスト（1） 解説 </a:t>
            </a:r>
            <a:endParaRPr sz="3200"/>
          </a:p>
          <a:p>
            <a:pPr indent="0" lvl="0" marL="0" rtl="0" algn="ctr">
              <a:lnSpc>
                <a:spcPct val="100000"/>
              </a:lnSpc>
              <a:spcBef>
                <a:spcPts val="0"/>
              </a:spcBef>
              <a:spcAft>
                <a:spcPts val="0"/>
              </a:spcAft>
              <a:buSzPts val="1400"/>
              <a:buNone/>
            </a:pPr>
            <a:r>
              <a:rPr lang="en-US" sz="3200"/>
              <a:t>（2/3）</a:t>
            </a:r>
            <a:endParaRPr/>
          </a:p>
        </p:txBody>
      </p:sp>
      <p:sp>
        <p:nvSpPr>
          <p:cNvPr id="301" name="Google Shape;301;p12"/>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342900" lvl="0" marL="342900" rtl="0" algn="l">
              <a:lnSpc>
                <a:spcPct val="100000"/>
              </a:lnSpc>
              <a:spcBef>
                <a:spcPts val="0"/>
              </a:spcBef>
              <a:spcAft>
                <a:spcPts val="0"/>
              </a:spcAft>
              <a:buClr>
                <a:schemeClr val="dk1"/>
              </a:buClr>
              <a:buSzPts val="3200"/>
              <a:buFont typeface="Arial"/>
              <a:buChar char="•"/>
            </a:pPr>
            <a:r>
              <a:rPr lang="en-US"/>
              <a:t>プログラムにおけるうるう年の判定が以下のような順序で行われていたとする。</a:t>
            </a:r>
            <a:endParaRPr/>
          </a:p>
        </p:txBody>
      </p:sp>
      <p:sp>
        <p:nvSpPr>
          <p:cNvPr id="302" name="Google Shape;302;p12"/>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303" name="Google Shape;303;p12"/>
          <p:cNvSpPr/>
          <p:nvPr/>
        </p:nvSpPr>
        <p:spPr>
          <a:xfrm>
            <a:off x="642874" y="3258503"/>
            <a:ext cx="1728000" cy="9360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4で</a:t>
            </a:r>
            <a:br>
              <a:rPr b="0" i="0" lang="en-US" sz="2000" u="none" cap="none" strike="noStrike">
                <a:solidFill>
                  <a:schemeClr val="dk1"/>
                </a:solidFill>
                <a:latin typeface="Arial"/>
                <a:ea typeface="Arial"/>
                <a:cs typeface="Arial"/>
                <a:sym typeface="Arial"/>
              </a:rPr>
            </a:br>
            <a:r>
              <a:rPr b="0" i="0" lang="en-US" sz="2000" u="none" cap="none" strike="noStrike">
                <a:solidFill>
                  <a:schemeClr val="dk1"/>
                </a:solidFill>
                <a:latin typeface="Arial"/>
                <a:ea typeface="Arial"/>
                <a:cs typeface="Arial"/>
                <a:sym typeface="Arial"/>
              </a:rPr>
              <a:t>割り切れる</a:t>
            </a:r>
            <a:endParaRPr b="0" i="0" sz="1400" u="none" cap="none" strike="noStrike">
              <a:solidFill>
                <a:srgbClr val="000000"/>
              </a:solidFill>
              <a:latin typeface="Arial"/>
              <a:ea typeface="Arial"/>
              <a:cs typeface="Arial"/>
              <a:sym typeface="Arial"/>
            </a:endParaRPr>
          </a:p>
        </p:txBody>
      </p:sp>
      <p:sp>
        <p:nvSpPr>
          <p:cNvPr id="304" name="Google Shape;304;p12"/>
          <p:cNvSpPr/>
          <p:nvPr/>
        </p:nvSpPr>
        <p:spPr>
          <a:xfrm>
            <a:off x="3077215" y="4029379"/>
            <a:ext cx="1728000" cy="9360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100で</a:t>
            </a:r>
            <a:br>
              <a:rPr b="0" i="0" lang="en-US" sz="2000" u="none" cap="none" strike="noStrike">
                <a:solidFill>
                  <a:schemeClr val="dk1"/>
                </a:solidFill>
                <a:latin typeface="Arial"/>
                <a:ea typeface="Arial"/>
                <a:cs typeface="Arial"/>
                <a:sym typeface="Arial"/>
              </a:rPr>
            </a:br>
            <a:r>
              <a:rPr b="0" i="0" lang="en-US" sz="2000" u="none" cap="none" strike="noStrike">
                <a:solidFill>
                  <a:schemeClr val="dk1"/>
                </a:solidFill>
                <a:latin typeface="Arial"/>
                <a:ea typeface="Arial"/>
                <a:cs typeface="Arial"/>
                <a:sym typeface="Arial"/>
              </a:rPr>
              <a:t>割り切れる</a:t>
            </a:r>
            <a:endParaRPr b="0" i="0" sz="1400" u="none" cap="none" strike="noStrike">
              <a:solidFill>
                <a:srgbClr val="000000"/>
              </a:solidFill>
              <a:latin typeface="Arial"/>
              <a:ea typeface="Arial"/>
              <a:cs typeface="Arial"/>
              <a:sym typeface="Arial"/>
            </a:endParaRPr>
          </a:p>
        </p:txBody>
      </p:sp>
      <p:sp>
        <p:nvSpPr>
          <p:cNvPr id="305" name="Google Shape;305;p12"/>
          <p:cNvSpPr/>
          <p:nvPr/>
        </p:nvSpPr>
        <p:spPr>
          <a:xfrm>
            <a:off x="5639430" y="4813777"/>
            <a:ext cx="1728000" cy="9360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400で</a:t>
            </a:r>
            <a:br>
              <a:rPr b="0" i="0" lang="en-US" sz="2000" u="none" cap="none" strike="noStrike">
                <a:solidFill>
                  <a:schemeClr val="dk1"/>
                </a:solidFill>
                <a:latin typeface="Arial"/>
                <a:ea typeface="Arial"/>
                <a:cs typeface="Arial"/>
                <a:sym typeface="Arial"/>
              </a:rPr>
            </a:br>
            <a:r>
              <a:rPr b="0" i="0" lang="en-US" sz="2000" u="none" cap="none" strike="noStrike">
                <a:solidFill>
                  <a:schemeClr val="dk1"/>
                </a:solidFill>
                <a:latin typeface="Arial"/>
                <a:ea typeface="Arial"/>
                <a:cs typeface="Arial"/>
                <a:sym typeface="Arial"/>
              </a:rPr>
              <a:t>割り切れる</a:t>
            </a:r>
            <a:endParaRPr b="0" i="0" sz="1400" u="none" cap="none" strike="noStrike">
              <a:solidFill>
                <a:srgbClr val="000000"/>
              </a:solidFill>
              <a:latin typeface="Arial"/>
              <a:ea typeface="Arial"/>
              <a:cs typeface="Arial"/>
              <a:sym typeface="Arial"/>
            </a:endParaRPr>
          </a:p>
        </p:txBody>
      </p:sp>
      <p:cxnSp>
        <p:nvCxnSpPr>
          <p:cNvPr id="306" name="Google Shape;306;p12"/>
          <p:cNvCxnSpPr>
            <a:stCxn id="303" idx="5"/>
            <a:endCxn id="304" idx="2"/>
          </p:cNvCxnSpPr>
          <p:nvPr/>
        </p:nvCxnSpPr>
        <p:spPr>
          <a:xfrm>
            <a:off x="2117814" y="4057429"/>
            <a:ext cx="959400" cy="440100"/>
          </a:xfrm>
          <a:prstGeom prst="straightConnector1">
            <a:avLst/>
          </a:prstGeom>
          <a:noFill/>
          <a:ln cap="flat" cmpd="sng" w="38100">
            <a:solidFill>
              <a:schemeClr val="dk1"/>
            </a:solidFill>
            <a:prstDash val="solid"/>
            <a:round/>
            <a:headEnd len="sm" w="sm" type="none"/>
            <a:tailEnd len="med" w="med" type="triangle"/>
          </a:ln>
        </p:spPr>
      </p:cxnSp>
      <p:cxnSp>
        <p:nvCxnSpPr>
          <p:cNvPr id="307" name="Google Shape;307;p12"/>
          <p:cNvCxnSpPr>
            <a:stCxn id="304" idx="5"/>
            <a:endCxn id="305" idx="2"/>
          </p:cNvCxnSpPr>
          <p:nvPr/>
        </p:nvCxnSpPr>
        <p:spPr>
          <a:xfrm>
            <a:off x="4552155" y="4828305"/>
            <a:ext cx="1087200" cy="453600"/>
          </a:xfrm>
          <a:prstGeom prst="straightConnector1">
            <a:avLst/>
          </a:prstGeom>
          <a:noFill/>
          <a:ln cap="flat" cmpd="sng" w="38100">
            <a:solidFill>
              <a:schemeClr val="dk1"/>
            </a:solidFill>
            <a:prstDash val="solid"/>
            <a:round/>
            <a:headEnd len="sm" w="sm" type="none"/>
            <a:tailEnd len="med" w="med" type="triangle"/>
          </a:ln>
        </p:spPr>
      </p:cxnSp>
      <p:sp>
        <p:nvSpPr>
          <p:cNvPr id="308" name="Google Shape;308;p12"/>
          <p:cNvSpPr txBox="1"/>
          <p:nvPr/>
        </p:nvSpPr>
        <p:spPr>
          <a:xfrm>
            <a:off x="3032207" y="2767955"/>
            <a:ext cx="800219"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平年</a:t>
            </a:r>
            <a:endParaRPr b="0" i="0" sz="2400" u="none" cap="none" strike="noStrike">
              <a:solidFill>
                <a:schemeClr val="dk1"/>
              </a:solidFill>
              <a:latin typeface="Arial"/>
              <a:ea typeface="Arial"/>
              <a:cs typeface="Arial"/>
              <a:sym typeface="Arial"/>
            </a:endParaRPr>
          </a:p>
        </p:txBody>
      </p:sp>
      <p:cxnSp>
        <p:nvCxnSpPr>
          <p:cNvPr id="309" name="Google Shape;309;p12"/>
          <p:cNvCxnSpPr>
            <a:stCxn id="303" idx="7"/>
            <a:endCxn id="308" idx="1"/>
          </p:cNvCxnSpPr>
          <p:nvPr/>
        </p:nvCxnSpPr>
        <p:spPr>
          <a:xfrm flipH="1" rot="10800000">
            <a:off x="2117814" y="2998677"/>
            <a:ext cx="914400" cy="396900"/>
          </a:xfrm>
          <a:prstGeom prst="straightConnector1">
            <a:avLst/>
          </a:prstGeom>
          <a:noFill/>
          <a:ln cap="flat" cmpd="sng" w="38100">
            <a:solidFill>
              <a:schemeClr val="dk1"/>
            </a:solidFill>
            <a:prstDash val="solid"/>
            <a:round/>
            <a:headEnd len="sm" w="sm" type="none"/>
            <a:tailEnd len="med" w="med" type="triangle"/>
          </a:ln>
        </p:spPr>
      </p:cxnSp>
      <p:sp>
        <p:nvSpPr>
          <p:cNvPr id="310" name="Google Shape;310;p12"/>
          <p:cNvSpPr txBox="1"/>
          <p:nvPr/>
        </p:nvSpPr>
        <p:spPr>
          <a:xfrm>
            <a:off x="5569434" y="3520239"/>
            <a:ext cx="119455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うるう年</a:t>
            </a:r>
            <a:endParaRPr b="0" i="0" sz="2400" u="none" cap="none" strike="noStrike">
              <a:solidFill>
                <a:schemeClr val="dk1"/>
              </a:solidFill>
              <a:latin typeface="Arial"/>
              <a:ea typeface="Arial"/>
              <a:cs typeface="Arial"/>
              <a:sym typeface="Arial"/>
            </a:endParaRPr>
          </a:p>
        </p:txBody>
      </p:sp>
      <p:cxnSp>
        <p:nvCxnSpPr>
          <p:cNvPr id="311" name="Google Shape;311;p12"/>
          <p:cNvCxnSpPr>
            <a:stCxn id="304" idx="7"/>
            <a:endCxn id="310" idx="1"/>
          </p:cNvCxnSpPr>
          <p:nvPr/>
        </p:nvCxnSpPr>
        <p:spPr>
          <a:xfrm flipH="1" rot="10800000">
            <a:off x="4552155" y="3750953"/>
            <a:ext cx="1017300" cy="415500"/>
          </a:xfrm>
          <a:prstGeom prst="straightConnector1">
            <a:avLst/>
          </a:prstGeom>
          <a:noFill/>
          <a:ln cap="flat" cmpd="sng" w="38100">
            <a:solidFill>
              <a:schemeClr val="dk1"/>
            </a:solidFill>
            <a:prstDash val="solid"/>
            <a:round/>
            <a:headEnd len="sm" w="sm" type="none"/>
            <a:tailEnd len="med" w="med" type="triangle"/>
          </a:ln>
        </p:spPr>
      </p:cxnSp>
      <p:sp>
        <p:nvSpPr>
          <p:cNvPr id="312" name="Google Shape;312;p12"/>
          <p:cNvSpPr txBox="1"/>
          <p:nvPr/>
        </p:nvSpPr>
        <p:spPr>
          <a:xfrm>
            <a:off x="2035643" y="2851639"/>
            <a:ext cx="370614"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t>
            </a:r>
            <a:endParaRPr b="0" i="0" sz="2000" u="none" cap="none" strike="noStrike">
              <a:solidFill>
                <a:schemeClr val="dk1"/>
              </a:solidFill>
              <a:latin typeface="Arial"/>
              <a:ea typeface="Arial"/>
              <a:cs typeface="Arial"/>
              <a:sym typeface="Arial"/>
            </a:endParaRPr>
          </a:p>
        </p:txBody>
      </p:sp>
      <p:sp>
        <p:nvSpPr>
          <p:cNvPr id="313" name="Google Shape;313;p12"/>
          <p:cNvSpPr txBox="1"/>
          <p:nvPr/>
        </p:nvSpPr>
        <p:spPr>
          <a:xfrm>
            <a:off x="2052989" y="4197321"/>
            <a:ext cx="35618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a:t>
            </a:r>
            <a:endParaRPr b="0" i="0" sz="2000" u="none" cap="none" strike="noStrike">
              <a:solidFill>
                <a:schemeClr val="dk1"/>
              </a:solidFill>
              <a:latin typeface="Arial"/>
              <a:ea typeface="Arial"/>
              <a:cs typeface="Arial"/>
              <a:sym typeface="Arial"/>
            </a:endParaRPr>
          </a:p>
        </p:txBody>
      </p:sp>
      <p:sp>
        <p:nvSpPr>
          <p:cNvPr id="314" name="Google Shape;314;p12"/>
          <p:cNvSpPr txBox="1"/>
          <p:nvPr/>
        </p:nvSpPr>
        <p:spPr>
          <a:xfrm>
            <a:off x="4552155" y="4980493"/>
            <a:ext cx="35618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a:t>
            </a:r>
            <a:endParaRPr b="0" i="0" sz="2000" u="none" cap="none" strike="noStrike">
              <a:solidFill>
                <a:schemeClr val="dk1"/>
              </a:solidFill>
              <a:latin typeface="Arial"/>
              <a:ea typeface="Arial"/>
              <a:cs typeface="Arial"/>
              <a:sym typeface="Arial"/>
            </a:endParaRPr>
          </a:p>
        </p:txBody>
      </p:sp>
      <p:sp>
        <p:nvSpPr>
          <p:cNvPr id="315" name="Google Shape;315;p12"/>
          <p:cNvSpPr txBox="1"/>
          <p:nvPr/>
        </p:nvSpPr>
        <p:spPr>
          <a:xfrm>
            <a:off x="4582175" y="3632010"/>
            <a:ext cx="370614"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t>
            </a:r>
            <a:endParaRPr b="0" i="0" sz="2000" u="none" cap="none" strike="noStrike">
              <a:solidFill>
                <a:schemeClr val="dk1"/>
              </a:solidFill>
              <a:latin typeface="Arial"/>
              <a:ea typeface="Arial"/>
              <a:cs typeface="Arial"/>
              <a:sym typeface="Arial"/>
            </a:endParaRPr>
          </a:p>
        </p:txBody>
      </p:sp>
      <p:sp>
        <p:nvSpPr>
          <p:cNvPr id="316" name="Google Shape;316;p12"/>
          <p:cNvSpPr txBox="1"/>
          <p:nvPr/>
        </p:nvSpPr>
        <p:spPr>
          <a:xfrm>
            <a:off x="8263974" y="5783131"/>
            <a:ext cx="119455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うるう年</a:t>
            </a:r>
            <a:endParaRPr b="0" i="0" sz="2400" u="none" cap="none" strike="noStrike">
              <a:solidFill>
                <a:schemeClr val="dk1"/>
              </a:solidFill>
              <a:latin typeface="Arial"/>
              <a:ea typeface="Arial"/>
              <a:cs typeface="Arial"/>
              <a:sym typeface="Arial"/>
            </a:endParaRPr>
          </a:p>
        </p:txBody>
      </p:sp>
      <p:cxnSp>
        <p:nvCxnSpPr>
          <p:cNvPr id="317" name="Google Shape;317;p12"/>
          <p:cNvCxnSpPr>
            <a:stCxn id="305" idx="5"/>
            <a:endCxn id="316" idx="1"/>
          </p:cNvCxnSpPr>
          <p:nvPr/>
        </p:nvCxnSpPr>
        <p:spPr>
          <a:xfrm>
            <a:off x="7114370" y="5612703"/>
            <a:ext cx="1149600" cy="401400"/>
          </a:xfrm>
          <a:prstGeom prst="straightConnector1">
            <a:avLst/>
          </a:prstGeom>
          <a:noFill/>
          <a:ln cap="flat" cmpd="sng" w="38100">
            <a:solidFill>
              <a:schemeClr val="dk1"/>
            </a:solidFill>
            <a:prstDash val="solid"/>
            <a:round/>
            <a:headEnd len="sm" w="sm" type="none"/>
            <a:tailEnd len="med" w="med" type="triangle"/>
          </a:ln>
        </p:spPr>
      </p:cxnSp>
      <p:sp>
        <p:nvSpPr>
          <p:cNvPr id="318" name="Google Shape;318;p12"/>
          <p:cNvSpPr txBox="1"/>
          <p:nvPr/>
        </p:nvSpPr>
        <p:spPr>
          <a:xfrm>
            <a:off x="8224778" y="4293096"/>
            <a:ext cx="800219"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平年</a:t>
            </a:r>
            <a:endParaRPr b="0" i="0" sz="2400" u="none" cap="none" strike="noStrike">
              <a:solidFill>
                <a:schemeClr val="dk1"/>
              </a:solidFill>
              <a:latin typeface="Arial"/>
              <a:ea typeface="Arial"/>
              <a:cs typeface="Arial"/>
              <a:sym typeface="Arial"/>
            </a:endParaRPr>
          </a:p>
        </p:txBody>
      </p:sp>
      <p:cxnSp>
        <p:nvCxnSpPr>
          <p:cNvPr id="319" name="Google Shape;319;p12"/>
          <p:cNvCxnSpPr>
            <a:stCxn id="305" idx="7"/>
            <a:endCxn id="318" idx="1"/>
          </p:cNvCxnSpPr>
          <p:nvPr/>
        </p:nvCxnSpPr>
        <p:spPr>
          <a:xfrm flipH="1" rot="10800000">
            <a:off x="7114370" y="4523951"/>
            <a:ext cx="1110300" cy="426900"/>
          </a:xfrm>
          <a:prstGeom prst="straightConnector1">
            <a:avLst/>
          </a:prstGeom>
          <a:noFill/>
          <a:ln cap="flat" cmpd="sng" w="38100">
            <a:solidFill>
              <a:schemeClr val="dk1"/>
            </a:solidFill>
            <a:prstDash val="solid"/>
            <a:round/>
            <a:headEnd len="sm" w="sm" type="none"/>
            <a:tailEnd len="med" w="med" type="triangle"/>
          </a:ln>
        </p:spPr>
      </p:cxnSp>
      <p:sp>
        <p:nvSpPr>
          <p:cNvPr id="320" name="Google Shape;320;p12"/>
          <p:cNvSpPr txBox="1"/>
          <p:nvPr/>
        </p:nvSpPr>
        <p:spPr>
          <a:xfrm>
            <a:off x="7201823" y="4437112"/>
            <a:ext cx="370614"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t>
            </a:r>
            <a:endParaRPr b="0" i="0" sz="2000" u="none" cap="none" strike="noStrike">
              <a:solidFill>
                <a:schemeClr val="dk1"/>
              </a:solidFill>
              <a:latin typeface="Arial"/>
              <a:ea typeface="Arial"/>
              <a:cs typeface="Arial"/>
              <a:sym typeface="Arial"/>
            </a:endParaRPr>
          </a:p>
        </p:txBody>
      </p:sp>
      <p:sp>
        <p:nvSpPr>
          <p:cNvPr id="321" name="Google Shape;321;p12"/>
          <p:cNvSpPr txBox="1"/>
          <p:nvPr/>
        </p:nvSpPr>
        <p:spPr>
          <a:xfrm>
            <a:off x="7216249" y="5822246"/>
            <a:ext cx="35618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a:t>
            </a:r>
            <a:endParaRPr b="0" i="0" sz="2000" u="none" cap="none" strike="noStrike">
              <a:solidFill>
                <a:schemeClr val="dk1"/>
              </a:solidFill>
              <a:latin typeface="Arial"/>
              <a:ea typeface="Arial"/>
              <a:cs typeface="Arial"/>
              <a:sym typeface="Arial"/>
            </a:endParaRPr>
          </a:p>
        </p:txBody>
      </p:sp>
      <p:sp>
        <p:nvSpPr>
          <p:cNvPr id="322" name="Google Shape;322;p12"/>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26" name="Shape 326"/>
        <p:cNvGrpSpPr/>
        <p:nvPr/>
      </p:nvGrpSpPr>
      <p:grpSpPr>
        <a:xfrm>
          <a:off x="0" y="0"/>
          <a:ext cx="0" cy="0"/>
          <a:chOff x="0" y="0"/>
          <a:chExt cx="0" cy="0"/>
        </a:xfrm>
      </p:grpSpPr>
      <p:sp>
        <p:nvSpPr>
          <p:cNvPr id="327" name="Google Shape;327;p13"/>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演習：デシジョンテーブルテスト（1） 解説 </a:t>
            </a:r>
            <a:endParaRPr sz="3200"/>
          </a:p>
          <a:p>
            <a:pPr indent="0" lvl="0" marL="0" rtl="0" algn="ctr">
              <a:lnSpc>
                <a:spcPct val="100000"/>
              </a:lnSpc>
              <a:spcBef>
                <a:spcPts val="0"/>
              </a:spcBef>
              <a:spcAft>
                <a:spcPts val="0"/>
              </a:spcAft>
              <a:buSzPts val="1400"/>
              <a:buNone/>
            </a:pPr>
            <a:r>
              <a:rPr lang="en-US" sz="3200"/>
              <a:t>（3/3）</a:t>
            </a:r>
            <a:endParaRPr/>
          </a:p>
        </p:txBody>
      </p:sp>
      <p:sp>
        <p:nvSpPr>
          <p:cNvPr id="328" name="Google Shape;328;p13"/>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342900" lvl="0" marL="342900" rtl="0" algn="l">
              <a:lnSpc>
                <a:spcPct val="100000"/>
              </a:lnSpc>
              <a:spcBef>
                <a:spcPts val="0"/>
              </a:spcBef>
              <a:spcAft>
                <a:spcPts val="0"/>
              </a:spcAft>
              <a:buClr>
                <a:schemeClr val="dk1"/>
              </a:buClr>
              <a:buSzPts val="3200"/>
              <a:buFont typeface="Arial"/>
              <a:buChar char="•"/>
            </a:pPr>
            <a:r>
              <a:rPr lang="en-US"/>
              <a:t>うるう年は4個の規則（ルール）で判定される。</a:t>
            </a:r>
            <a:endParaRPr/>
          </a:p>
        </p:txBody>
      </p:sp>
      <p:sp>
        <p:nvSpPr>
          <p:cNvPr id="329" name="Google Shape;329;p13"/>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330" name="Google Shape;330;p13"/>
          <p:cNvSpPr/>
          <p:nvPr/>
        </p:nvSpPr>
        <p:spPr>
          <a:xfrm>
            <a:off x="642874" y="3258503"/>
            <a:ext cx="1728000" cy="9360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4で</a:t>
            </a:r>
            <a:br>
              <a:rPr b="0" i="0" lang="en-US" sz="2000" u="none" cap="none" strike="noStrike">
                <a:solidFill>
                  <a:schemeClr val="dk1"/>
                </a:solidFill>
                <a:latin typeface="Arial"/>
                <a:ea typeface="Arial"/>
                <a:cs typeface="Arial"/>
                <a:sym typeface="Arial"/>
              </a:rPr>
            </a:br>
            <a:r>
              <a:rPr b="0" i="0" lang="en-US" sz="2000" u="none" cap="none" strike="noStrike">
                <a:solidFill>
                  <a:schemeClr val="dk1"/>
                </a:solidFill>
                <a:latin typeface="Arial"/>
                <a:ea typeface="Arial"/>
                <a:cs typeface="Arial"/>
                <a:sym typeface="Arial"/>
              </a:rPr>
              <a:t>割り切れる</a:t>
            </a:r>
            <a:endParaRPr b="0" i="0" sz="1400" u="none" cap="none" strike="noStrike">
              <a:solidFill>
                <a:srgbClr val="000000"/>
              </a:solidFill>
              <a:latin typeface="Arial"/>
              <a:ea typeface="Arial"/>
              <a:cs typeface="Arial"/>
              <a:sym typeface="Arial"/>
            </a:endParaRPr>
          </a:p>
        </p:txBody>
      </p:sp>
      <p:sp>
        <p:nvSpPr>
          <p:cNvPr id="331" name="Google Shape;331;p13"/>
          <p:cNvSpPr/>
          <p:nvPr/>
        </p:nvSpPr>
        <p:spPr>
          <a:xfrm>
            <a:off x="3077215" y="4029379"/>
            <a:ext cx="1728000" cy="9360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100で</a:t>
            </a:r>
            <a:br>
              <a:rPr b="0" i="0" lang="en-US" sz="2000" u="none" cap="none" strike="noStrike">
                <a:solidFill>
                  <a:schemeClr val="dk1"/>
                </a:solidFill>
                <a:latin typeface="Arial"/>
                <a:ea typeface="Arial"/>
                <a:cs typeface="Arial"/>
                <a:sym typeface="Arial"/>
              </a:rPr>
            </a:br>
            <a:r>
              <a:rPr b="0" i="0" lang="en-US" sz="2000" u="none" cap="none" strike="noStrike">
                <a:solidFill>
                  <a:schemeClr val="dk1"/>
                </a:solidFill>
                <a:latin typeface="Arial"/>
                <a:ea typeface="Arial"/>
                <a:cs typeface="Arial"/>
                <a:sym typeface="Arial"/>
              </a:rPr>
              <a:t>割り切れる</a:t>
            </a:r>
            <a:endParaRPr b="0" i="0" sz="1400" u="none" cap="none" strike="noStrike">
              <a:solidFill>
                <a:srgbClr val="000000"/>
              </a:solidFill>
              <a:latin typeface="Arial"/>
              <a:ea typeface="Arial"/>
              <a:cs typeface="Arial"/>
              <a:sym typeface="Arial"/>
            </a:endParaRPr>
          </a:p>
        </p:txBody>
      </p:sp>
      <p:sp>
        <p:nvSpPr>
          <p:cNvPr id="332" name="Google Shape;332;p13"/>
          <p:cNvSpPr/>
          <p:nvPr/>
        </p:nvSpPr>
        <p:spPr>
          <a:xfrm>
            <a:off x="5639430" y="4813777"/>
            <a:ext cx="1728000" cy="9360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400で</a:t>
            </a:r>
            <a:br>
              <a:rPr b="0" i="0" lang="en-US" sz="2000" u="none" cap="none" strike="noStrike">
                <a:solidFill>
                  <a:schemeClr val="dk1"/>
                </a:solidFill>
                <a:latin typeface="Arial"/>
                <a:ea typeface="Arial"/>
                <a:cs typeface="Arial"/>
                <a:sym typeface="Arial"/>
              </a:rPr>
            </a:br>
            <a:r>
              <a:rPr b="0" i="0" lang="en-US" sz="2000" u="none" cap="none" strike="noStrike">
                <a:solidFill>
                  <a:schemeClr val="dk1"/>
                </a:solidFill>
                <a:latin typeface="Arial"/>
                <a:ea typeface="Arial"/>
                <a:cs typeface="Arial"/>
                <a:sym typeface="Arial"/>
              </a:rPr>
              <a:t>割り切れる</a:t>
            </a:r>
            <a:endParaRPr b="0" i="0" sz="1400" u="none" cap="none" strike="noStrike">
              <a:solidFill>
                <a:srgbClr val="000000"/>
              </a:solidFill>
              <a:latin typeface="Arial"/>
              <a:ea typeface="Arial"/>
              <a:cs typeface="Arial"/>
              <a:sym typeface="Arial"/>
            </a:endParaRPr>
          </a:p>
        </p:txBody>
      </p:sp>
      <p:cxnSp>
        <p:nvCxnSpPr>
          <p:cNvPr id="333" name="Google Shape;333;p13"/>
          <p:cNvCxnSpPr>
            <a:stCxn id="330" idx="5"/>
            <a:endCxn id="331" idx="2"/>
          </p:cNvCxnSpPr>
          <p:nvPr/>
        </p:nvCxnSpPr>
        <p:spPr>
          <a:xfrm>
            <a:off x="2117814" y="4057429"/>
            <a:ext cx="959400" cy="440100"/>
          </a:xfrm>
          <a:prstGeom prst="straightConnector1">
            <a:avLst/>
          </a:prstGeom>
          <a:noFill/>
          <a:ln cap="flat" cmpd="sng" w="38100">
            <a:solidFill>
              <a:schemeClr val="dk1"/>
            </a:solidFill>
            <a:prstDash val="solid"/>
            <a:round/>
            <a:headEnd len="sm" w="sm" type="none"/>
            <a:tailEnd len="med" w="med" type="triangle"/>
          </a:ln>
        </p:spPr>
      </p:cxnSp>
      <p:cxnSp>
        <p:nvCxnSpPr>
          <p:cNvPr id="334" name="Google Shape;334;p13"/>
          <p:cNvCxnSpPr>
            <a:stCxn id="331" idx="5"/>
            <a:endCxn id="332" idx="2"/>
          </p:cNvCxnSpPr>
          <p:nvPr/>
        </p:nvCxnSpPr>
        <p:spPr>
          <a:xfrm>
            <a:off x="4552155" y="4828305"/>
            <a:ext cx="1087200" cy="453600"/>
          </a:xfrm>
          <a:prstGeom prst="straightConnector1">
            <a:avLst/>
          </a:prstGeom>
          <a:noFill/>
          <a:ln cap="flat" cmpd="sng" w="38100">
            <a:solidFill>
              <a:schemeClr val="dk1"/>
            </a:solidFill>
            <a:prstDash val="solid"/>
            <a:round/>
            <a:headEnd len="sm" w="sm" type="none"/>
            <a:tailEnd len="med" w="med" type="triangle"/>
          </a:ln>
        </p:spPr>
      </p:cxnSp>
      <p:sp>
        <p:nvSpPr>
          <p:cNvPr id="335" name="Google Shape;335;p13"/>
          <p:cNvSpPr txBox="1"/>
          <p:nvPr/>
        </p:nvSpPr>
        <p:spPr>
          <a:xfrm>
            <a:off x="3032207" y="2767955"/>
            <a:ext cx="800219"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平年</a:t>
            </a:r>
            <a:endParaRPr b="0" i="0" sz="2400" u="none" cap="none" strike="noStrike">
              <a:solidFill>
                <a:schemeClr val="dk1"/>
              </a:solidFill>
              <a:latin typeface="Arial"/>
              <a:ea typeface="Arial"/>
              <a:cs typeface="Arial"/>
              <a:sym typeface="Arial"/>
            </a:endParaRPr>
          </a:p>
        </p:txBody>
      </p:sp>
      <p:cxnSp>
        <p:nvCxnSpPr>
          <p:cNvPr id="336" name="Google Shape;336;p13"/>
          <p:cNvCxnSpPr>
            <a:stCxn id="330" idx="7"/>
            <a:endCxn id="335" idx="1"/>
          </p:cNvCxnSpPr>
          <p:nvPr/>
        </p:nvCxnSpPr>
        <p:spPr>
          <a:xfrm flipH="1" rot="10800000">
            <a:off x="2117814" y="2998677"/>
            <a:ext cx="914400" cy="396900"/>
          </a:xfrm>
          <a:prstGeom prst="straightConnector1">
            <a:avLst/>
          </a:prstGeom>
          <a:noFill/>
          <a:ln cap="flat" cmpd="sng" w="38100">
            <a:solidFill>
              <a:schemeClr val="dk1"/>
            </a:solidFill>
            <a:prstDash val="solid"/>
            <a:round/>
            <a:headEnd len="sm" w="sm" type="none"/>
            <a:tailEnd len="med" w="med" type="triangle"/>
          </a:ln>
        </p:spPr>
      </p:cxnSp>
      <p:sp>
        <p:nvSpPr>
          <p:cNvPr id="337" name="Google Shape;337;p13"/>
          <p:cNvSpPr txBox="1"/>
          <p:nvPr/>
        </p:nvSpPr>
        <p:spPr>
          <a:xfrm>
            <a:off x="5569434" y="3520239"/>
            <a:ext cx="119455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うるう年</a:t>
            </a:r>
            <a:endParaRPr b="0" i="0" sz="2400" u="none" cap="none" strike="noStrike">
              <a:solidFill>
                <a:schemeClr val="dk1"/>
              </a:solidFill>
              <a:latin typeface="Arial"/>
              <a:ea typeface="Arial"/>
              <a:cs typeface="Arial"/>
              <a:sym typeface="Arial"/>
            </a:endParaRPr>
          </a:p>
        </p:txBody>
      </p:sp>
      <p:cxnSp>
        <p:nvCxnSpPr>
          <p:cNvPr id="338" name="Google Shape;338;p13"/>
          <p:cNvCxnSpPr>
            <a:stCxn id="331" idx="7"/>
            <a:endCxn id="337" idx="1"/>
          </p:cNvCxnSpPr>
          <p:nvPr/>
        </p:nvCxnSpPr>
        <p:spPr>
          <a:xfrm flipH="1" rot="10800000">
            <a:off x="4552155" y="3750953"/>
            <a:ext cx="1017300" cy="415500"/>
          </a:xfrm>
          <a:prstGeom prst="straightConnector1">
            <a:avLst/>
          </a:prstGeom>
          <a:noFill/>
          <a:ln cap="flat" cmpd="sng" w="38100">
            <a:solidFill>
              <a:schemeClr val="dk1"/>
            </a:solidFill>
            <a:prstDash val="solid"/>
            <a:round/>
            <a:headEnd len="sm" w="sm" type="none"/>
            <a:tailEnd len="med" w="med" type="triangle"/>
          </a:ln>
        </p:spPr>
      </p:cxnSp>
      <p:sp>
        <p:nvSpPr>
          <p:cNvPr id="339" name="Google Shape;339;p13"/>
          <p:cNvSpPr txBox="1"/>
          <p:nvPr/>
        </p:nvSpPr>
        <p:spPr>
          <a:xfrm>
            <a:off x="2035643" y="2851639"/>
            <a:ext cx="370614"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t>
            </a:r>
            <a:endParaRPr b="0" i="0" sz="2000" u="none" cap="none" strike="noStrike">
              <a:solidFill>
                <a:schemeClr val="dk1"/>
              </a:solidFill>
              <a:latin typeface="Arial"/>
              <a:ea typeface="Arial"/>
              <a:cs typeface="Arial"/>
              <a:sym typeface="Arial"/>
            </a:endParaRPr>
          </a:p>
        </p:txBody>
      </p:sp>
      <p:sp>
        <p:nvSpPr>
          <p:cNvPr id="340" name="Google Shape;340;p13"/>
          <p:cNvSpPr txBox="1"/>
          <p:nvPr/>
        </p:nvSpPr>
        <p:spPr>
          <a:xfrm>
            <a:off x="2052989" y="4197321"/>
            <a:ext cx="35618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a:t>
            </a:r>
            <a:endParaRPr b="0" i="0" sz="2000" u="none" cap="none" strike="noStrike">
              <a:solidFill>
                <a:schemeClr val="dk1"/>
              </a:solidFill>
              <a:latin typeface="Arial"/>
              <a:ea typeface="Arial"/>
              <a:cs typeface="Arial"/>
              <a:sym typeface="Arial"/>
            </a:endParaRPr>
          </a:p>
        </p:txBody>
      </p:sp>
      <p:sp>
        <p:nvSpPr>
          <p:cNvPr id="341" name="Google Shape;341;p13"/>
          <p:cNvSpPr txBox="1"/>
          <p:nvPr/>
        </p:nvSpPr>
        <p:spPr>
          <a:xfrm>
            <a:off x="4552155" y="4980493"/>
            <a:ext cx="35618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a:t>
            </a:r>
            <a:endParaRPr b="0" i="0" sz="2000" u="none" cap="none" strike="noStrike">
              <a:solidFill>
                <a:schemeClr val="dk1"/>
              </a:solidFill>
              <a:latin typeface="Arial"/>
              <a:ea typeface="Arial"/>
              <a:cs typeface="Arial"/>
              <a:sym typeface="Arial"/>
            </a:endParaRPr>
          </a:p>
        </p:txBody>
      </p:sp>
      <p:sp>
        <p:nvSpPr>
          <p:cNvPr id="342" name="Google Shape;342;p13"/>
          <p:cNvSpPr txBox="1"/>
          <p:nvPr/>
        </p:nvSpPr>
        <p:spPr>
          <a:xfrm>
            <a:off x="4582175" y="3632010"/>
            <a:ext cx="370614"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t>
            </a:r>
            <a:endParaRPr b="0" i="0" sz="2000" u="none" cap="none" strike="noStrike">
              <a:solidFill>
                <a:schemeClr val="dk1"/>
              </a:solidFill>
              <a:latin typeface="Arial"/>
              <a:ea typeface="Arial"/>
              <a:cs typeface="Arial"/>
              <a:sym typeface="Arial"/>
            </a:endParaRPr>
          </a:p>
        </p:txBody>
      </p:sp>
      <p:sp>
        <p:nvSpPr>
          <p:cNvPr id="343" name="Google Shape;343;p13"/>
          <p:cNvSpPr txBox="1"/>
          <p:nvPr/>
        </p:nvSpPr>
        <p:spPr>
          <a:xfrm>
            <a:off x="8263975" y="5783125"/>
            <a:ext cx="1554600" cy="4002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うるう年</a:t>
            </a:r>
            <a:endParaRPr b="0" i="0" sz="2000" u="none" cap="none" strike="noStrike">
              <a:solidFill>
                <a:schemeClr val="dk1"/>
              </a:solidFill>
              <a:latin typeface="Arial"/>
              <a:ea typeface="Arial"/>
              <a:cs typeface="Arial"/>
              <a:sym typeface="Arial"/>
            </a:endParaRPr>
          </a:p>
        </p:txBody>
      </p:sp>
      <p:cxnSp>
        <p:nvCxnSpPr>
          <p:cNvPr id="344" name="Google Shape;344;p13"/>
          <p:cNvCxnSpPr>
            <a:stCxn id="332" idx="5"/>
            <a:endCxn id="343" idx="1"/>
          </p:cNvCxnSpPr>
          <p:nvPr/>
        </p:nvCxnSpPr>
        <p:spPr>
          <a:xfrm>
            <a:off x="7114370" y="5612703"/>
            <a:ext cx="1149600" cy="370500"/>
          </a:xfrm>
          <a:prstGeom prst="straightConnector1">
            <a:avLst/>
          </a:prstGeom>
          <a:noFill/>
          <a:ln cap="flat" cmpd="sng" w="38100">
            <a:solidFill>
              <a:schemeClr val="dk1"/>
            </a:solidFill>
            <a:prstDash val="solid"/>
            <a:round/>
            <a:headEnd len="sm" w="sm" type="none"/>
            <a:tailEnd len="med" w="med" type="triangle"/>
          </a:ln>
        </p:spPr>
      </p:cxnSp>
      <p:sp>
        <p:nvSpPr>
          <p:cNvPr id="345" name="Google Shape;345;p13"/>
          <p:cNvSpPr txBox="1"/>
          <p:nvPr/>
        </p:nvSpPr>
        <p:spPr>
          <a:xfrm>
            <a:off x="8224778" y="4293096"/>
            <a:ext cx="800219"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平年</a:t>
            </a:r>
            <a:endParaRPr b="0" i="0" sz="2400" u="none" cap="none" strike="noStrike">
              <a:solidFill>
                <a:schemeClr val="dk1"/>
              </a:solidFill>
              <a:latin typeface="Arial"/>
              <a:ea typeface="Arial"/>
              <a:cs typeface="Arial"/>
              <a:sym typeface="Arial"/>
            </a:endParaRPr>
          </a:p>
        </p:txBody>
      </p:sp>
      <p:cxnSp>
        <p:nvCxnSpPr>
          <p:cNvPr id="346" name="Google Shape;346;p13"/>
          <p:cNvCxnSpPr>
            <a:stCxn id="332" idx="7"/>
            <a:endCxn id="345" idx="1"/>
          </p:cNvCxnSpPr>
          <p:nvPr/>
        </p:nvCxnSpPr>
        <p:spPr>
          <a:xfrm flipH="1" rot="10800000">
            <a:off x="7114370" y="4523951"/>
            <a:ext cx="1110300" cy="426900"/>
          </a:xfrm>
          <a:prstGeom prst="straightConnector1">
            <a:avLst/>
          </a:prstGeom>
          <a:noFill/>
          <a:ln cap="flat" cmpd="sng" w="38100">
            <a:solidFill>
              <a:schemeClr val="dk1"/>
            </a:solidFill>
            <a:prstDash val="solid"/>
            <a:round/>
            <a:headEnd len="sm" w="sm" type="none"/>
            <a:tailEnd len="med" w="med" type="triangle"/>
          </a:ln>
        </p:spPr>
      </p:cxnSp>
      <p:sp>
        <p:nvSpPr>
          <p:cNvPr id="347" name="Google Shape;347;p13"/>
          <p:cNvSpPr txBox="1"/>
          <p:nvPr/>
        </p:nvSpPr>
        <p:spPr>
          <a:xfrm>
            <a:off x="7201823" y="4437112"/>
            <a:ext cx="370614"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t>
            </a:r>
            <a:endParaRPr b="0" i="0" sz="2000" u="none" cap="none" strike="noStrike">
              <a:solidFill>
                <a:schemeClr val="dk1"/>
              </a:solidFill>
              <a:latin typeface="Arial"/>
              <a:ea typeface="Arial"/>
              <a:cs typeface="Arial"/>
              <a:sym typeface="Arial"/>
            </a:endParaRPr>
          </a:p>
        </p:txBody>
      </p:sp>
      <p:sp>
        <p:nvSpPr>
          <p:cNvPr id="348" name="Google Shape;348;p13"/>
          <p:cNvSpPr txBox="1"/>
          <p:nvPr/>
        </p:nvSpPr>
        <p:spPr>
          <a:xfrm>
            <a:off x="7216249" y="5822246"/>
            <a:ext cx="35618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a:t>
            </a:r>
            <a:endParaRPr b="0" i="0" sz="2000" u="none" cap="none" strike="noStrike">
              <a:solidFill>
                <a:schemeClr val="dk1"/>
              </a:solidFill>
              <a:latin typeface="Arial"/>
              <a:ea typeface="Arial"/>
              <a:cs typeface="Arial"/>
              <a:sym typeface="Arial"/>
            </a:endParaRPr>
          </a:p>
        </p:txBody>
      </p:sp>
      <p:cxnSp>
        <p:nvCxnSpPr>
          <p:cNvPr id="349" name="Google Shape;349;p13"/>
          <p:cNvCxnSpPr/>
          <p:nvPr/>
        </p:nvCxnSpPr>
        <p:spPr>
          <a:xfrm flipH="1" rot="10800000">
            <a:off x="2220950" y="3226726"/>
            <a:ext cx="860808" cy="365270"/>
          </a:xfrm>
          <a:prstGeom prst="straightConnector1">
            <a:avLst/>
          </a:prstGeom>
          <a:noFill/>
          <a:ln cap="flat" cmpd="sng" w="38100">
            <a:solidFill>
              <a:srgbClr val="FF0000"/>
            </a:solidFill>
            <a:prstDash val="solid"/>
            <a:round/>
            <a:headEnd len="sm" w="sm" type="none"/>
            <a:tailEnd len="med" w="med" type="triangle"/>
          </a:ln>
        </p:spPr>
      </p:cxnSp>
      <p:sp>
        <p:nvSpPr>
          <p:cNvPr id="350" name="Google Shape;350;p13"/>
          <p:cNvSpPr txBox="1"/>
          <p:nvPr/>
        </p:nvSpPr>
        <p:spPr>
          <a:xfrm>
            <a:off x="3080792" y="3157593"/>
            <a:ext cx="415498" cy="369332"/>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④</a:t>
            </a:r>
            <a:endParaRPr b="0" i="0" sz="1400" u="none" cap="none" strike="noStrike">
              <a:solidFill>
                <a:srgbClr val="000000"/>
              </a:solidFill>
              <a:latin typeface="Arial"/>
              <a:ea typeface="Arial"/>
              <a:cs typeface="Arial"/>
              <a:sym typeface="Arial"/>
            </a:endParaRPr>
          </a:p>
        </p:txBody>
      </p:sp>
      <p:cxnSp>
        <p:nvCxnSpPr>
          <p:cNvPr id="351" name="Google Shape;351;p13"/>
          <p:cNvCxnSpPr/>
          <p:nvPr/>
        </p:nvCxnSpPr>
        <p:spPr>
          <a:xfrm flipH="1" rot="10800000">
            <a:off x="3550390" y="3327421"/>
            <a:ext cx="1907601" cy="851574"/>
          </a:xfrm>
          <a:prstGeom prst="straightConnector1">
            <a:avLst/>
          </a:prstGeom>
          <a:noFill/>
          <a:ln cap="flat" cmpd="sng" w="38100">
            <a:solidFill>
              <a:srgbClr val="FF0000"/>
            </a:solidFill>
            <a:prstDash val="solid"/>
            <a:round/>
            <a:headEnd len="sm" w="sm" type="none"/>
            <a:tailEnd len="med" w="med" type="triangle"/>
          </a:ln>
        </p:spPr>
      </p:cxnSp>
      <p:cxnSp>
        <p:nvCxnSpPr>
          <p:cNvPr id="352" name="Google Shape;352;p13"/>
          <p:cNvCxnSpPr/>
          <p:nvPr/>
        </p:nvCxnSpPr>
        <p:spPr>
          <a:xfrm>
            <a:off x="2217780" y="3758279"/>
            <a:ext cx="1332610" cy="420716"/>
          </a:xfrm>
          <a:prstGeom prst="straightConnector1">
            <a:avLst/>
          </a:prstGeom>
          <a:noFill/>
          <a:ln cap="flat" cmpd="sng" w="38100">
            <a:solidFill>
              <a:srgbClr val="FF0000"/>
            </a:solidFill>
            <a:prstDash val="solid"/>
            <a:round/>
            <a:headEnd len="sm" w="sm" type="none"/>
            <a:tailEnd len="sm" w="sm" type="none"/>
          </a:ln>
        </p:spPr>
      </p:cxnSp>
      <p:cxnSp>
        <p:nvCxnSpPr>
          <p:cNvPr id="353" name="Google Shape;353;p13"/>
          <p:cNvCxnSpPr/>
          <p:nvPr/>
        </p:nvCxnSpPr>
        <p:spPr>
          <a:xfrm>
            <a:off x="2146909" y="3931753"/>
            <a:ext cx="3688587" cy="1275826"/>
          </a:xfrm>
          <a:prstGeom prst="straightConnector1">
            <a:avLst/>
          </a:prstGeom>
          <a:noFill/>
          <a:ln cap="flat" cmpd="sng" w="38100">
            <a:solidFill>
              <a:srgbClr val="FF0000"/>
            </a:solidFill>
            <a:prstDash val="solid"/>
            <a:round/>
            <a:headEnd len="sm" w="sm" type="none"/>
            <a:tailEnd len="sm" w="sm" type="none"/>
          </a:ln>
        </p:spPr>
      </p:cxnSp>
      <p:cxnSp>
        <p:nvCxnSpPr>
          <p:cNvPr id="354" name="Google Shape;354;p13"/>
          <p:cNvCxnSpPr/>
          <p:nvPr/>
        </p:nvCxnSpPr>
        <p:spPr>
          <a:xfrm flipH="1" rot="10800000">
            <a:off x="5807194" y="4252041"/>
            <a:ext cx="2153197" cy="955538"/>
          </a:xfrm>
          <a:prstGeom prst="straightConnector1">
            <a:avLst/>
          </a:prstGeom>
          <a:noFill/>
          <a:ln cap="flat" cmpd="sng" w="38100">
            <a:solidFill>
              <a:srgbClr val="FF0000"/>
            </a:solidFill>
            <a:prstDash val="solid"/>
            <a:round/>
            <a:headEnd len="sm" w="sm" type="none"/>
            <a:tailEnd len="med" w="med" type="triangle"/>
          </a:ln>
        </p:spPr>
      </p:cxnSp>
      <p:cxnSp>
        <p:nvCxnSpPr>
          <p:cNvPr id="355" name="Google Shape;355;p13"/>
          <p:cNvCxnSpPr/>
          <p:nvPr/>
        </p:nvCxnSpPr>
        <p:spPr>
          <a:xfrm>
            <a:off x="1497279" y="4352019"/>
            <a:ext cx="6595305" cy="1997536"/>
          </a:xfrm>
          <a:prstGeom prst="straightConnector1">
            <a:avLst/>
          </a:prstGeom>
          <a:noFill/>
          <a:ln cap="flat" cmpd="sng" w="38100">
            <a:solidFill>
              <a:srgbClr val="FF0000"/>
            </a:solidFill>
            <a:prstDash val="solid"/>
            <a:round/>
            <a:headEnd len="sm" w="sm" type="none"/>
            <a:tailEnd len="med" w="med" type="triangle"/>
          </a:ln>
        </p:spPr>
      </p:cxnSp>
      <p:sp>
        <p:nvSpPr>
          <p:cNvPr id="356" name="Google Shape;356;p13"/>
          <p:cNvSpPr txBox="1"/>
          <p:nvPr/>
        </p:nvSpPr>
        <p:spPr>
          <a:xfrm>
            <a:off x="5455397" y="3174550"/>
            <a:ext cx="415498" cy="369332"/>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③</a:t>
            </a:r>
            <a:endParaRPr b="0" i="0" sz="1800" u="none" cap="none" strike="noStrike">
              <a:solidFill>
                <a:schemeClr val="dk1"/>
              </a:solidFill>
              <a:latin typeface="Arial"/>
              <a:ea typeface="Arial"/>
              <a:cs typeface="Arial"/>
              <a:sym typeface="Arial"/>
            </a:endParaRPr>
          </a:p>
        </p:txBody>
      </p:sp>
      <p:sp>
        <p:nvSpPr>
          <p:cNvPr id="357" name="Google Shape;357;p13"/>
          <p:cNvSpPr txBox="1"/>
          <p:nvPr/>
        </p:nvSpPr>
        <p:spPr>
          <a:xfrm>
            <a:off x="7944167" y="4050964"/>
            <a:ext cx="415498" cy="369332"/>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②</a:t>
            </a:r>
            <a:endParaRPr b="0" i="0" sz="1800" u="none" cap="none" strike="noStrike">
              <a:solidFill>
                <a:schemeClr val="dk1"/>
              </a:solidFill>
              <a:latin typeface="Arial"/>
              <a:ea typeface="Arial"/>
              <a:cs typeface="Arial"/>
              <a:sym typeface="Arial"/>
            </a:endParaRPr>
          </a:p>
        </p:txBody>
      </p:sp>
      <p:sp>
        <p:nvSpPr>
          <p:cNvPr id="358" name="Google Shape;358;p13"/>
          <p:cNvSpPr txBox="1"/>
          <p:nvPr/>
        </p:nvSpPr>
        <p:spPr>
          <a:xfrm>
            <a:off x="8144908" y="6202294"/>
            <a:ext cx="415498" cy="369332"/>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①</a:t>
            </a:r>
            <a:endParaRPr b="0" i="0" sz="1800" u="none" cap="none" strike="noStrike">
              <a:solidFill>
                <a:schemeClr val="dk1"/>
              </a:solidFill>
              <a:latin typeface="Arial"/>
              <a:ea typeface="Arial"/>
              <a:cs typeface="Arial"/>
              <a:sym typeface="Arial"/>
            </a:endParaRPr>
          </a:p>
        </p:txBody>
      </p:sp>
      <p:sp>
        <p:nvSpPr>
          <p:cNvPr id="359" name="Google Shape;359;p13"/>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63" name="Shape 363"/>
        <p:cNvGrpSpPr/>
        <p:nvPr/>
      </p:nvGrpSpPr>
      <p:grpSpPr>
        <a:xfrm>
          <a:off x="0" y="0"/>
          <a:ext cx="0" cy="0"/>
          <a:chOff x="0" y="0"/>
          <a:chExt cx="0" cy="0"/>
        </a:xfrm>
      </p:grpSpPr>
      <p:sp>
        <p:nvSpPr>
          <p:cNvPr id="364" name="Google Shape;364;p14"/>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演習：デシジョンテーブルテスト（1） 解答例2</a:t>
            </a:r>
            <a:endParaRPr sz="3200"/>
          </a:p>
        </p:txBody>
      </p:sp>
      <p:sp>
        <p:nvSpPr>
          <p:cNvPr id="365" name="Google Shape;365;p14"/>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a:pPr>
            <a:r>
              <a:rPr lang="en-US"/>
              <a:t>デシジョンテーブル（最小化）</a:t>
            </a:r>
            <a:endParaRPr/>
          </a:p>
        </p:txBody>
      </p:sp>
      <p:sp>
        <p:nvSpPr>
          <p:cNvPr id="366" name="Google Shape;366;p14"/>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367" name="Google Shape;367;p14"/>
          <p:cNvGraphicFramePr/>
          <p:nvPr/>
        </p:nvGraphicFramePr>
        <p:xfrm>
          <a:off x="2197099" y="2396800"/>
          <a:ext cx="3000000" cy="3000000"/>
        </p:xfrm>
        <a:graphic>
          <a:graphicData uri="http://schemas.openxmlformats.org/drawingml/2006/table">
            <a:tbl>
              <a:tblPr>
                <a:noFill/>
                <a:tableStyleId>{4B98B3B4-1DD0-4021-947F-B892849282F9}</a:tableStyleId>
              </a:tblPr>
              <a:tblGrid>
                <a:gridCol w="2879725"/>
                <a:gridCol w="658025"/>
                <a:gridCol w="658025"/>
                <a:gridCol w="658025"/>
                <a:gridCol w="658025"/>
              </a:tblGrid>
              <a:tr h="500075">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2</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3</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4で割り切れる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100で割り切れる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b="0" i="0" lang="en-US" sz="1800" u="none" cap="none" strike="noStrike">
                          <a:solidFill>
                            <a:srgbClr val="000000"/>
                          </a:solidFill>
                          <a:latin typeface="Arial"/>
                          <a:ea typeface="Arial"/>
                          <a:cs typeface="Arial"/>
                          <a:sym typeface="Arial"/>
                        </a:rPr>
                        <a:t>-</a:t>
                      </a:r>
                      <a:endParaRPr b="0" i="0" sz="1800" u="none" cap="none" strike="noStrike">
                        <a:solidFill>
                          <a:srgbClr val="000000"/>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400で割り切れる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b="0" i="0" lang="en-US" sz="1800" u="none" cap="none" strike="noStrike">
                          <a:solidFill>
                            <a:srgbClr val="000000"/>
                          </a:solidFill>
                          <a:latin typeface="Arial"/>
                          <a:ea typeface="Arial"/>
                          <a:cs typeface="Arial"/>
                          <a:sym typeface="Arial"/>
                        </a:rPr>
                        <a:t>-</a:t>
                      </a:r>
                      <a:endParaRPr b="0" i="0" sz="1800" u="none" cap="none" strike="noStrike">
                        <a:solidFill>
                          <a:srgbClr val="000000"/>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b="0" i="0" lang="en-US" sz="1800" u="none" cap="none" strike="noStrike">
                          <a:solidFill>
                            <a:srgbClr val="000000"/>
                          </a:solidFill>
                          <a:latin typeface="Arial"/>
                          <a:ea typeface="Arial"/>
                          <a:cs typeface="Arial"/>
                          <a:sym typeface="Arial"/>
                        </a:rPr>
                        <a:t>-</a:t>
                      </a:r>
                      <a:endParaRPr b="0" i="0" sz="1800" u="none" cap="none" strike="noStrike">
                        <a:solidFill>
                          <a:srgbClr val="000000"/>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うるう年</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平年</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
        <p:nvSpPr>
          <p:cNvPr id="368" name="Google Shape;368;p14"/>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72" name="Shape 372"/>
        <p:cNvGrpSpPr/>
        <p:nvPr/>
      </p:nvGrpSpPr>
      <p:grpSpPr>
        <a:xfrm>
          <a:off x="0" y="0"/>
          <a:ext cx="0" cy="0"/>
          <a:chOff x="0" y="0"/>
          <a:chExt cx="0" cy="0"/>
        </a:xfrm>
      </p:grpSpPr>
      <p:sp>
        <p:nvSpPr>
          <p:cNvPr id="373" name="Google Shape;373;p15"/>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解答例</a:t>
            </a:r>
            <a:endParaRPr/>
          </a:p>
        </p:txBody>
      </p:sp>
      <p:sp>
        <p:nvSpPr>
          <p:cNvPr id="374" name="Google Shape;374;p15"/>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a:pPr>
            <a:r>
              <a:rPr lang="en-US"/>
              <a:t>デシジョンテーブル</a:t>
            </a:r>
            <a:endParaRPr/>
          </a:p>
        </p:txBody>
      </p:sp>
      <p:sp>
        <p:nvSpPr>
          <p:cNvPr id="375" name="Google Shape;375;p15"/>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376" name="Google Shape;376;p15"/>
          <p:cNvGraphicFramePr/>
          <p:nvPr/>
        </p:nvGraphicFramePr>
        <p:xfrm>
          <a:off x="881062" y="2913893"/>
          <a:ext cx="3000000" cy="3000000"/>
        </p:xfrm>
        <a:graphic>
          <a:graphicData uri="http://schemas.openxmlformats.org/drawingml/2006/table">
            <a:tbl>
              <a:tblPr>
                <a:noFill/>
                <a:tableStyleId>{4B98B3B4-1DD0-4021-947F-B892849282F9}</a:tableStyleId>
              </a:tblPr>
              <a:tblGrid>
                <a:gridCol w="2879725"/>
                <a:gridCol w="658025"/>
                <a:gridCol w="658025"/>
                <a:gridCol w="658025"/>
                <a:gridCol w="658025"/>
                <a:gridCol w="658025"/>
                <a:gridCol w="658025"/>
                <a:gridCol w="658025"/>
                <a:gridCol w="658025"/>
              </a:tblGrid>
              <a:tr h="500075">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2</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3</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5</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6</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7</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8</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年齢が6歳以上18歳以下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現住所が埼玉県</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学生証の提示</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学生料金</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
        <p:nvSpPr>
          <p:cNvPr id="377" name="Google Shape;377;p15"/>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81" name="Shape 381"/>
        <p:cNvGrpSpPr/>
        <p:nvPr/>
      </p:nvGrpSpPr>
      <p:grpSpPr>
        <a:xfrm>
          <a:off x="0" y="0"/>
          <a:ext cx="0" cy="0"/>
          <a:chOff x="0" y="0"/>
          <a:chExt cx="0" cy="0"/>
        </a:xfrm>
      </p:grpSpPr>
      <p:sp>
        <p:nvSpPr>
          <p:cNvPr id="382" name="Google Shape;382;p16"/>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解答例</a:t>
            </a:r>
            <a:endParaRPr/>
          </a:p>
        </p:txBody>
      </p:sp>
      <p:sp>
        <p:nvSpPr>
          <p:cNvPr id="383" name="Google Shape;383;p16"/>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startAt="2"/>
            </a:pPr>
            <a:r>
              <a:rPr lang="en-US"/>
              <a:t>最小化したデシジョンテーブル</a:t>
            </a:r>
            <a:endParaRPr/>
          </a:p>
        </p:txBody>
      </p:sp>
      <p:sp>
        <p:nvSpPr>
          <p:cNvPr id="384" name="Google Shape;384;p16"/>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385" name="Google Shape;385;p16"/>
          <p:cNvGraphicFramePr/>
          <p:nvPr/>
        </p:nvGraphicFramePr>
        <p:xfrm>
          <a:off x="881359" y="2924944"/>
          <a:ext cx="3000000" cy="3000000"/>
        </p:xfrm>
        <a:graphic>
          <a:graphicData uri="http://schemas.openxmlformats.org/drawingml/2006/table">
            <a:tbl>
              <a:tblPr>
                <a:noFill/>
                <a:tableStyleId>{4B98B3B4-1DD0-4021-947F-B892849282F9}</a:tableStyleId>
              </a:tblPr>
              <a:tblGrid>
                <a:gridCol w="2879725"/>
                <a:gridCol w="658025"/>
                <a:gridCol w="658025"/>
                <a:gridCol w="658025"/>
                <a:gridCol w="658025"/>
              </a:tblGrid>
              <a:tr h="500075">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2</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3</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年齢が6歳以上18歳以下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現住所が埼玉県</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学生証の提示</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学生料金</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
        <p:nvSpPr>
          <p:cNvPr id="386" name="Google Shape;386;p16"/>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90" name="Shape 390"/>
        <p:cNvGrpSpPr/>
        <p:nvPr/>
      </p:nvGrpSpPr>
      <p:grpSpPr>
        <a:xfrm>
          <a:off x="0" y="0"/>
          <a:ext cx="0" cy="0"/>
          <a:chOff x="0" y="0"/>
          <a:chExt cx="0" cy="0"/>
        </a:xfrm>
      </p:grpSpPr>
      <p:sp>
        <p:nvSpPr>
          <p:cNvPr id="391" name="Google Shape;391;p17"/>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解答例</a:t>
            </a:r>
            <a:endParaRPr/>
          </a:p>
        </p:txBody>
      </p:sp>
      <p:sp>
        <p:nvSpPr>
          <p:cNvPr id="392" name="Google Shape;392;p17"/>
          <p:cNvSpPr txBox="1"/>
          <p:nvPr>
            <p:ph idx="1" type="body"/>
          </p:nvPr>
        </p:nvSpPr>
        <p:spPr>
          <a:xfrm>
            <a:off x="495299" y="1600200"/>
            <a:ext cx="9066211"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2800"/>
              <a:buFont typeface="MS PGothic"/>
              <a:buAutoNum type="arabicPeriod" startAt="3"/>
            </a:pPr>
            <a:r>
              <a:rPr lang="en-US" sz="2800"/>
              <a:t>テストケース（１／２）</a:t>
            </a:r>
            <a:endParaRPr sz="2800"/>
          </a:p>
        </p:txBody>
      </p:sp>
      <p:sp>
        <p:nvSpPr>
          <p:cNvPr id="393" name="Google Shape;393;p17"/>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394" name="Google Shape;394;p17"/>
          <p:cNvGraphicFramePr/>
          <p:nvPr/>
        </p:nvGraphicFramePr>
        <p:xfrm>
          <a:off x="661985" y="2109329"/>
          <a:ext cx="3000000" cy="3000000"/>
        </p:xfrm>
        <a:graphic>
          <a:graphicData uri="http://schemas.openxmlformats.org/drawingml/2006/table">
            <a:tbl>
              <a:tblPr>
                <a:noFill/>
                <a:tableStyleId>{4B98B3B4-1DD0-4021-947F-B892849282F9}</a:tableStyleId>
              </a:tblPr>
              <a:tblGrid>
                <a:gridCol w="1187875"/>
                <a:gridCol w="1518975"/>
                <a:gridCol w="2232250"/>
                <a:gridCol w="2369475"/>
                <a:gridCol w="1440150"/>
              </a:tblGrid>
              <a:tr h="365175">
                <a:tc rowSpan="2">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No.</a:t>
                      </a:r>
                      <a:endParaRPr sz="1400" u="none" cap="none" strike="noStrike"/>
                    </a:p>
                  </a:txBody>
                  <a:tcPr marT="10800" marB="1080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gridSpan="3">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入力値</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hMerge="1"/>
                <a:tc hMerge="1"/>
                <a:tc rowSpan="2">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期待結果</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5175">
                <a:tc vMerge="1"/>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年齢</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現住所</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学生証</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vMerge="1"/>
              </a:tr>
              <a:tr h="3651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6歳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提示あり</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学生料金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51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2</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10歳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提示あり</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学生料金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51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3</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18歳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提示あり</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学生料金</a:t>
                      </a:r>
                      <a:endParaRPr sz="1400" u="none" cap="none" strike="noStrike"/>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51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4</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6歳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51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5</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10歳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51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6</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18歳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51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7</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6歳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提示あり</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51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8</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10歳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提示あり</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51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9</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18歳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提示あり</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r>
            </a:tbl>
          </a:graphicData>
        </a:graphic>
      </p:graphicFrame>
      <p:sp>
        <p:nvSpPr>
          <p:cNvPr id="395" name="Google Shape;395;p17"/>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99" name="Shape 399"/>
        <p:cNvGrpSpPr/>
        <p:nvPr/>
      </p:nvGrpSpPr>
      <p:grpSpPr>
        <a:xfrm>
          <a:off x="0" y="0"/>
          <a:ext cx="0" cy="0"/>
          <a:chOff x="0" y="0"/>
          <a:chExt cx="0" cy="0"/>
        </a:xfrm>
      </p:grpSpPr>
      <p:sp>
        <p:nvSpPr>
          <p:cNvPr id="400" name="Google Shape;400;p18"/>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解答例</a:t>
            </a:r>
            <a:endParaRPr/>
          </a:p>
        </p:txBody>
      </p:sp>
      <p:sp>
        <p:nvSpPr>
          <p:cNvPr id="401" name="Google Shape;401;p18"/>
          <p:cNvSpPr txBox="1"/>
          <p:nvPr>
            <p:ph idx="1" type="body"/>
          </p:nvPr>
        </p:nvSpPr>
        <p:spPr>
          <a:xfrm>
            <a:off x="495299" y="1600200"/>
            <a:ext cx="9066211"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2800"/>
              <a:buFont typeface="MS PGothic"/>
              <a:buAutoNum type="arabicPeriod" startAt="3"/>
            </a:pPr>
            <a:r>
              <a:rPr lang="en-US" sz="2800"/>
              <a:t>テストケース（２／２）</a:t>
            </a:r>
            <a:endParaRPr sz="2800"/>
          </a:p>
        </p:txBody>
      </p:sp>
      <p:sp>
        <p:nvSpPr>
          <p:cNvPr id="402" name="Google Shape;402;p18"/>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403" name="Google Shape;403;p18"/>
          <p:cNvGraphicFramePr/>
          <p:nvPr/>
        </p:nvGraphicFramePr>
        <p:xfrm>
          <a:off x="661985" y="2109328"/>
          <a:ext cx="3000000" cy="3000000"/>
        </p:xfrm>
        <a:graphic>
          <a:graphicData uri="http://schemas.openxmlformats.org/drawingml/2006/table">
            <a:tbl>
              <a:tblPr>
                <a:noFill/>
                <a:tableStyleId>{4B98B3B4-1DD0-4021-947F-B892849282F9}</a:tableStyleId>
              </a:tblPr>
              <a:tblGrid>
                <a:gridCol w="1187875"/>
                <a:gridCol w="1518975"/>
                <a:gridCol w="2232250"/>
                <a:gridCol w="2369475"/>
                <a:gridCol w="1440150"/>
              </a:tblGrid>
              <a:tr h="369600">
                <a:tc rowSpan="2">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No.</a:t>
                      </a:r>
                      <a:endParaRPr sz="1400" u="none" cap="none" strike="noStrike"/>
                    </a:p>
                  </a:txBody>
                  <a:tcPr marT="10800" marB="1080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gridSpan="3">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入力値</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hMerge="1"/>
                <a:tc hMerge="1"/>
                <a:tc rowSpan="2">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期待結果</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9600">
                <a:tc vMerge="1"/>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年齢</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現住所</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学生証</a:t>
                      </a:r>
                      <a:endParaRPr sz="1400" u="none" cap="none" strike="noStrike"/>
                    </a:p>
                  </a:txBody>
                  <a:tcPr marT="10800" marB="1080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vMerge="1"/>
              </a:tr>
              <a:tr h="369600">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10</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9600">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11</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0歳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9600">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12</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3歳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9600">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13</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5歳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9600">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14</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19歳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9600">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15</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50歳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9600">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16</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MAX歳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69600">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17</a:t>
                      </a:r>
                      <a:endParaRPr sz="1400" u="none" cap="none" strike="noStrike"/>
                    </a:p>
                  </a:txBody>
                  <a:tcPr marT="0" marB="0"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MAX+1歳</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0" marB="0"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r>
            </a:tbl>
          </a:graphicData>
        </a:graphic>
      </p:graphicFrame>
      <p:sp>
        <p:nvSpPr>
          <p:cNvPr id="404" name="Google Shape;404;p18"/>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408" name="Shape 408"/>
        <p:cNvGrpSpPr/>
        <p:nvPr/>
      </p:nvGrpSpPr>
      <p:grpSpPr>
        <a:xfrm>
          <a:off x="0" y="0"/>
          <a:ext cx="0" cy="0"/>
          <a:chOff x="0" y="0"/>
          <a:chExt cx="0" cy="0"/>
        </a:xfrm>
      </p:grpSpPr>
      <p:sp>
        <p:nvSpPr>
          <p:cNvPr id="409" name="Google Shape;409;p19"/>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解答例</a:t>
            </a:r>
            <a:endParaRPr/>
          </a:p>
        </p:txBody>
      </p:sp>
      <p:sp>
        <p:nvSpPr>
          <p:cNvPr id="410" name="Google Shape;410;p19"/>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startAt="4"/>
            </a:pPr>
            <a:r>
              <a:rPr lang="en-US"/>
              <a:t>仕様の不備として考えられること</a:t>
            </a:r>
            <a:endParaRPr/>
          </a:p>
          <a:p>
            <a:pPr indent="-285750" lvl="1" marL="742950" rtl="0" algn="l">
              <a:lnSpc>
                <a:spcPct val="100000"/>
              </a:lnSpc>
              <a:spcBef>
                <a:spcPts val="560"/>
              </a:spcBef>
              <a:spcAft>
                <a:spcPts val="0"/>
              </a:spcAft>
              <a:buClr>
                <a:schemeClr val="dk1"/>
              </a:buClr>
              <a:buSzPts val="2800"/>
              <a:buFont typeface="Arial"/>
              <a:buChar char="–"/>
            </a:pPr>
            <a:r>
              <a:rPr lang="en-US"/>
              <a:t>5歳以下が一般料金になってしまう。</a:t>
            </a:r>
            <a:endParaRPr/>
          </a:p>
          <a:p>
            <a:pPr indent="-285750" lvl="1" marL="742950" rtl="0" algn="l">
              <a:lnSpc>
                <a:spcPct val="100000"/>
              </a:lnSpc>
              <a:spcBef>
                <a:spcPts val="560"/>
              </a:spcBef>
              <a:spcAft>
                <a:spcPts val="0"/>
              </a:spcAft>
              <a:buClr>
                <a:schemeClr val="dk1"/>
              </a:buClr>
              <a:buSzPts val="2800"/>
              <a:buFont typeface="Arial"/>
              <a:buChar char="–"/>
            </a:pPr>
            <a:r>
              <a:rPr lang="en-US"/>
              <a:t>年齢の最大値が定義されていない。</a:t>
            </a:r>
            <a:endParaRPr/>
          </a:p>
          <a:p>
            <a:pPr indent="-285750" lvl="1" marL="742950" rtl="0" algn="l">
              <a:lnSpc>
                <a:spcPct val="100000"/>
              </a:lnSpc>
              <a:spcBef>
                <a:spcPts val="560"/>
              </a:spcBef>
              <a:spcAft>
                <a:spcPts val="0"/>
              </a:spcAft>
              <a:buClr>
                <a:schemeClr val="dk1"/>
              </a:buClr>
              <a:buSzPts val="2800"/>
              <a:buFont typeface="Arial"/>
              <a:buChar char="–"/>
            </a:pPr>
            <a:r>
              <a:rPr lang="en-US"/>
              <a:t>年齢の最大値があった場合に、最大値より大きい値が入力可能か分からない。</a:t>
            </a:r>
            <a:endParaRPr/>
          </a:p>
          <a:p>
            <a:pPr indent="-285750" lvl="1" marL="742950" rtl="0" algn="l">
              <a:lnSpc>
                <a:spcPct val="100000"/>
              </a:lnSpc>
              <a:spcBef>
                <a:spcPts val="560"/>
              </a:spcBef>
              <a:spcAft>
                <a:spcPts val="0"/>
              </a:spcAft>
              <a:buClr>
                <a:schemeClr val="dk1"/>
              </a:buClr>
              <a:buSzPts val="2800"/>
              <a:buFont typeface="Arial"/>
              <a:buChar char="–"/>
            </a:pPr>
            <a:r>
              <a:rPr lang="en-US"/>
              <a:t>0歳未満（負の値）の年齢が入力可能か分からない。</a:t>
            </a:r>
            <a:endParaRPr/>
          </a:p>
        </p:txBody>
      </p:sp>
      <p:sp>
        <p:nvSpPr>
          <p:cNvPr id="411" name="Google Shape;411;p19"/>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412" name="Google Shape;412;p19"/>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4" name="Shape 124"/>
        <p:cNvGrpSpPr/>
        <p:nvPr/>
      </p:nvGrpSpPr>
      <p:grpSpPr>
        <a:xfrm>
          <a:off x="0" y="0"/>
          <a:ext cx="0" cy="0"/>
          <a:chOff x="0" y="0"/>
          <a:chExt cx="0" cy="0"/>
        </a:xfrm>
      </p:grpSpPr>
      <p:sp>
        <p:nvSpPr>
          <p:cNvPr id="125" name="Google Shape;125;p2"/>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演習：同値分割法　解答例</a:t>
            </a:r>
            <a:endParaRPr/>
          </a:p>
        </p:txBody>
      </p:sp>
      <p:sp>
        <p:nvSpPr>
          <p:cNvPr id="126" name="Google Shape;126;p2"/>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a:pPr>
            <a:r>
              <a:rPr lang="en-US"/>
              <a:t>同値パーティションは以下の7個</a:t>
            </a:r>
            <a:endParaRPr/>
          </a:p>
          <a:p>
            <a:pPr indent="-514350" lvl="1" marL="914400" rtl="0" algn="l">
              <a:lnSpc>
                <a:spcPct val="100000"/>
              </a:lnSpc>
              <a:spcBef>
                <a:spcPts val="560"/>
              </a:spcBef>
              <a:spcAft>
                <a:spcPts val="0"/>
              </a:spcAft>
              <a:buClr>
                <a:schemeClr val="dk1"/>
              </a:buClr>
              <a:buSzPts val="2800"/>
              <a:buFont typeface="Arial"/>
              <a:buChar char="•"/>
            </a:pPr>
            <a:r>
              <a:rPr lang="en-US"/>
              <a:t>12歳以上 かつ 小学校卒業後</a:t>
            </a:r>
            <a:endParaRPr/>
          </a:p>
          <a:p>
            <a:pPr indent="-514350" lvl="1" marL="914400" rtl="0" algn="l">
              <a:lnSpc>
                <a:spcPct val="100000"/>
              </a:lnSpc>
              <a:spcBef>
                <a:spcPts val="560"/>
              </a:spcBef>
              <a:spcAft>
                <a:spcPts val="0"/>
              </a:spcAft>
              <a:buClr>
                <a:schemeClr val="dk1"/>
              </a:buClr>
              <a:buSzPts val="2800"/>
              <a:buFont typeface="Arial"/>
              <a:buChar char="•"/>
            </a:pPr>
            <a:r>
              <a:rPr lang="en-US"/>
              <a:t>12歳以上 かつ 小学校在学中</a:t>
            </a:r>
            <a:endParaRPr/>
          </a:p>
          <a:p>
            <a:pPr indent="-514350" lvl="1" marL="914400" rtl="0" algn="l">
              <a:lnSpc>
                <a:spcPct val="100000"/>
              </a:lnSpc>
              <a:spcBef>
                <a:spcPts val="560"/>
              </a:spcBef>
              <a:spcAft>
                <a:spcPts val="0"/>
              </a:spcAft>
              <a:buClr>
                <a:schemeClr val="dk1"/>
              </a:buClr>
              <a:buSzPts val="2800"/>
              <a:buFont typeface="Arial"/>
              <a:buChar char="•"/>
            </a:pPr>
            <a:r>
              <a:rPr lang="en-US"/>
              <a:t>12歳以上 かつ 小学校入学前</a:t>
            </a:r>
            <a:endParaRPr/>
          </a:p>
          <a:p>
            <a:pPr indent="-514350" lvl="1" marL="914400" rtl="0" algn="l">
              <a:lnSpc>
                <a:spcPct val="100000"/>
              </a:lnSpc>
              <a:spcBef>
                <a:spcPts val="560"/>
              </a:spcBef>
              <a:spcAft>
                <a:spcPts val="0"/>
              </a:spcAft>
              <a:buClr>
                <a:schemeClr val="dk1"/>
              </a:buClr>
              <a:buSzPts val="2800"/>
              <a:buFont typeface="Arial"/>
              <a:buChar char="•"/>
            </a:pPr>
            <a:r>
              <a:rPr lang="en-US"/>
              <a:t>6歳以上12歳未満 かつ 小学校在学中</a:t>
            </a:r>
            <a:endParaRPr/>
          </a:p>
          <a:p>
            <a:pPr indent="-514350" lvl="1" marL="914400" rtl="0" algn="l">
              <a:lnSpc>
                <a:spcPct val="100000"/>
              </a:lnSpc>
              <a:spcBef>
                <a:spcPts val="560"/>
              </a:spcBef>
              <a:spcAft>
                <a:spcPts val="0"/>
              </a:spcAft>
              <a:buClr>
                <a:schemeClr val="dk1"/>
              </a:buClr>
              <a:buSzPts val="2800"/>
              <a:buFont typeface="Arial"/>
              <a:buChar char="•"/>
            </a:pPr>
            <a:r>
              <a:rPr lang="en-US"/>
              <a:t>6歳以上12歳未満 かつ 小学校入学前</a:t>
            </a:r>
            <a:endParaRPr/>
          </a:p>
          <a:p>
            <a:pPr indent="-514350" lvl="1" marL="914400" rtl="0" algn="l">
              <a:lnSpc>
                <a:spcPct val="100000"/>
              </a:lnSpc>
              <a:spcBef>
                <a:spcPts val="560"/>
              </a:spcBef>
              <a:spcAft>
                <a:spcPts val="0"/>
              </a:spcAft>
              <a:buClr>
                <a:schemeClr val="dk1"/>
              </a:buClr>
              <a:buSzPts val="2800"/>
              <a:buFont typeface="Arial"/>
              <a:buChar char="•"/>
            </a:pPr>
            <a:r>
              <a:rPr lang="en-US"/>
              <a:t>1歳以上6歳未満</a:t>
            </a:r>
            <a:endParaRPr/>
          </a:p>
          <a:p>
            <a:pPr indent="-514350" lvl="1" marL="914400" rtl="0" algn="l">
              <a:lnSpc>
                <a:spcPct val="100000"/>
              </a:lnSpc>
              <a:spcBef>
                <a:spcPts val="560"/>
              </a:spcBef>
              <a:spcAft>
                <a:spcPts val="0"/>
              </a:spcAft>
              <a:buClr>
                <a:schemeClr val="dk1"/>
              </a:buClr>
              <a:buSzPts val="2800"/>
              <a:buFont typeface="Arial"/>
              <a:buChar char="•"/>
            </a:pPr>
            <a:r>
              <a:rPr lang="en-US"/>
              <a:t>1歳未満</a:t>
            </a:r>
            <a:endParaRPr/>
          </a:p>
          <a:p>
            <a:pPr indent="-139700" lvl="0" marL="342900" rtl="0" algn="l">
              <a:lnSpc>
                <a:spcPct val="100000"/>
              </a:lnSpc>
              <a:spcBef>
                <a:spcPts val="640"/>
              </a:spcBef>
              <a:spcAft>
                <a:spcPts val="0"/>
              </a:spcAft>
              <a:buClr>
                <a:schemeClr val="dk1"/>
              </a:buClr>
              <a:buSzPts val="3200"/>
              <a:buFont typeface="Arial"/>
              <a:buNone/>
            </a:pPr>
            <a:r>
              <a:t/>
            </a:r>
            <a:endParaRPr/>
          </a:p>
        </p:txBody>
      </p:sp>
      <p:sp>
        <p:nvSpPr>
          <p:cNvPr id="127" name="Google Shape;127;p2"/>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128" name="Google Shape;128;p2"/>
          <p:cNvSpPr txBox="1"/>
          <p:nvPr/>
        </p:nvSpPr>
        <p:spPr>
          <a:xfrm>
            <a:off x="1433624" y="5859469"/>
            <a:ext cx="794159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※年齢の上限や負の値を考慮した同値パーティションを追加してもよい。</a:t>
            </a:r>
            <a:endParaRPr b="0" i="0" sz="2000" u="none" cap="none" strike="noStrike">
              <a:solidFill>
                <a:schemeClr val="dk1"/>
              </a:solidFill>
              <a:latin typeface="Arial"/>
              <a:ea typeface="Arial"/>
              <a:cs typeface="Arial"/>
              <a:sym typeface="Arial"/>
            </a:endParaRPr>
          </a:p>
        </p:txBody>
      </p:sp>
      <p:sp>
        <p:nvSpPr>
          <p:cNvPr id="129" name="Google Shape;129;p2"/>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416" name="Shape 416"/>
        <p:cNvGrpSpPr/>
        <p:nvPr/>
      </p:nvGrpSpPr>
      <p:grpSpPr>
        <a:xfrm>
          <a:off x="0" y="0"/>
          <a:ext cx="0" cy="0"/>
          <a:chOff x="0" y="0"/>
          <a:chExt cx="0" cy="0"/>
        </a:xfrm>
      </p:grpSpPr>
      <p:sp>
        <p:nvSpPr>
          <p:cNvPr id="417" name="Google Shape;417;p20"/>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解説</a:t>
            </a:r>
            <a:endParaRPr/>
          </a:p>
        </p:txBody>
      </p:sp>
      <p:sp>
        <p:nvSpPr>
          <p:cNvPr id="418" name="Google Shape;418;p20"/>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a:pPr>
            <a:r>
              <a:rPr lang="en-US"/>
              <a:t>デシジョンテーブル</a:t>
            </a:r>
            <a:endParaRPr/>
          </a:p>
        </p:txBody>
      </p:sp>
      <p:sp>
        <p:nvSpPr>
          <p:cNvPr id="419" name="Google Shape;419;p20"/>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420" name="Google Shape;420;p20"/>
          <p:cNvGraphicFramePr/>
          <p:nvPr/>
        </p:nvGraphicFramePr>
        <p:xfrm>
          <a:off x="881062" y="2913893"/>
          <a:ext cx="3000000" cy="3000000"/>
        </p:xfrm>
        <a:graphic>
          <a:graphicData uri="http://schemas.openxmlformats.org/drawingml/2006/table">
            <a:tbl>
              <a:tblPr>
                <a:noFill/>
                <a:tableStyleId>{4B98B3B4-1DD0-4021-947F-B892849282F9}</a:tableStyleId>
              </a:tblPr>
              <a:tblGrid>
                <a:gridCol w="2879725"/>
                <a:gridCol w="658025"/>
                <a:gridCol w="658025"/>
                <a:gridCol w="658025"/>
                <a:gridCol w="658025"/>
                <a:gridCol w="658025"/>
                <a:gridCol w="658025"/>
                <a:gridCol w="658025"/>
                <a:gridCol w="658025"/>
              </a:tblGrid>
              <a:tr h="500075">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2</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3</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5</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6</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7</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8</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年齢が6歳以上18歳以下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現住所が埼玉県</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学生証の提示</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学生料金</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
        <p:nvSpPr>
          <p:cNvPr id="421" name="Google Shape;421;p20"/>
          <p:cNvSpPr txBox="1"/>
          <p:nvPr/>
        </p:nvSpPr>
        <p:spPr>
          <a:xfrm>
            <a:off x="881062" y="2333166"/>
            <a:ext cx="7858200" cy="4002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仕様に書かれた条件をすべて組み合わせ結果を入力する。</a:t>
            </a:r>
            <a:endParaRPr b="0" i="0" sz="2000" u="none" cap="none" strike="noStrike">
              <a:solidFill>
                <a:schemeClr val="dk1"/>
              </a:solidFill>
              <a:latin typeface="Arial"/>
              <a:ea typeface="Arial"/>
              <a:cs typeface="Arial"/>
              <a:sym typeface="Arial"/>
            </a:endParaRPr>
          </a:p>
        </p:txBody>
      </p:sp>
      <p:sp>
        <p:nvSpPr>
          <p:cNvPr id="422" name="Google Shape;422;p20"/>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426" name="Shape 426"/>
        <p:cNvGrpSpPr/>
        <p:nvPr/>
      </p:nvGrpSpPr>
      <p:grpSpPr>
        <a:xfrm>
          <a:off x="0" y="0"/>
          <a:ext cx="0" cy="0"/>
          <a:chOff x="0" y="0"/>
          <a:chExt cx="0" cy="0"/>
        </a:xfrm>
      </p:grpSpPr>
      <p:sp>
        <p:nvSpPr>
          <p:cNvPr id="427" name="Google Shape;427;p21"/>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解説</a:t>
            </a:r>
            <a:endParaRPr/>
          </a:p>
        </p:txBody>
      </p:sp>
      <p:sp>
        <p:nvSpPr>
          <p:cNvPr id="428" name="Google Shape;428;p21"/>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startAt="2"/>
            </a:pPr>
            <a:r>
              <a:rPr lang="en-US"/>
              <a:t>デシジョンテーブルの最小化</a:t>
            </a:r>
            <a:r>
              <a:rPr lang="en-US" sz="2800"/>
              <a:t>＜Step1＞</a:t>
            </a:r>
            <a:endParaRPr/>
          </a:p>
        </p:txBody>
      </p:sp>
      <p:sp>
        <p:nvSpPr>
          <p:cNvPr id="429" name="Google Shape;429;p21"/>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430" name="Google Shape;430;p21"/>
          <p:cNvGraphicFramePr/>
          <p:nvPr/>
        </p:nvGraphicFramePr>
        <p:xfrm>
          <a:off x="881062" y="2492896"/>
          <a:ext cx="3000000" cy="3000000"/>
        </p:xfrm>
        <a:graphic>
          <a:graphicData uri="http://schemas.openxmlformats.org/drawingml/2006/table">
            <a:tbl>
              <a:tblPr>
                <a:noFill/>
                <a:tableStyleId>{4B98B3B4-1DD0-4021-947F-B892849282F9}</a:tableStyleId>
              </a:tblPr>
              <a:tblGrid>
                <a:gridCol w="2879725"/>
                <a:gridCol w="658025"/>
                <a:gridCol w="658025"/>
                <a:gridCol w="658025"/>
                <a:gridCol w="658025"/>
                <a:gridCol w="658025"/>
                <a:gridCol w="658025"/>
                <a:gridCol w="658025"/>
                <a:gridCol w="658025"/>
              </a:tblGrid>
              <a:tr h="500075">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2</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3</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5</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6</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7</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8</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年齢が6歳以上18歳以下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現住所が埼玉県</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学生証の提示</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学生料金</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
        <p:nvSpPr>
          <p:cNvPr id="431" name="Google Shape;431;p21"/>
          <p:cNvSpPr/>
          <p:nvPr/>
        </p:nvSpPr>
        <p:spPr>
          <a:xfrm>
            <a:off x="5097016" y="4448163"/>
            <a:ext cx="576064" cy="545048"/>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32" name="Google Shape;432;p21"/>
          <p:cNvSpPr/>
          <p:nvPr/>
        </p:nvSpPr>
        <p:spPr>
          <a:xfrm>
            <a:off x="5770810" y="4448163"/>
            <a:ext cx="576064" cy="545048"/>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33" name="Google Shape;433;p21"/>
          <p:cNvSpPr/>
          <p:nvPr/>
        </p:nvSpPr>
        <p:spPr>
          <a:xfrm>
            <a:off x="6436048" y="4448163"/>
            <a:ext cx="576064" cy="545048"/>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34" name="Google Shape;434;p21"/>
          <p:cNvSpPr/>
          <p:nvPr/>
        </p:nvSpPr>
        <p:spPr>
          <a:xfrm>
            <a:off x="7109842" y="4448163"/>
            <a:ext cx="576064" cy="545048"/>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35" name="Google Shape;435;p21"/>
          <p:cNvSpPr/>
          <p:nvPr/>
        </p:nvSpPr>
        <p:spPr>
          <a:xfrm>
            <a:off x="7742714" y="4448163"/>
            <a:ext cx="576064" cy="545048"/>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36" name="Google Shape;436;p21"/>
          <p:cNvSpPr/>
          <p:nvPr/>
        </p:nvSpPr>
        <p:spPr>
          <a:xfrm>
            <a:off x="8402860" y="4448163"/>
            <a:ext cx="576064" cy="545048"/>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437" name="Google Shape;437;p21"/>
          <p:cNvCxnSpPr>
            <a:stCxn id="431" idx="2"/>
            <a:endCxn id="432" idx="2"/>
          </p:cNvCxnSpPr>
          <p:nvPr/>
        </p:nvCxnSpPr>
        <p:spPr>
          <a:xfrm flipH="1" rot="-5400000">
            <a:off x="5721648" y="4656611"/>
            <a:ext cx="600" cy="673800"/>
          </a:xfrm>
          <a:prstGeom prst="bentConnector3">
            <a:avLst>
              <a:gd fmla="val 68886493" name="adj1"/>
            </a:avLst>
          </a:prstGeom>
          <a:noFill/>
          <a:ln cap="flat" cmpd="sng" w="9525">
            <a:solidFill>
              <a:schemeClr val="dk1"/>
            </a:solidFill>
            <a:prstDash val="solid"/>
            <a:round/>
            <a:headEnd len="med" w="med" type="triangle"/>
            <a:tailEnd len="med" w="med" type="triangle"/>
          </a:ln>
        </p:spPr>
      </p:cxnSp>
      <p:cxnSp>
        <p:nvCxnSpPr>
          <p:cNvPr id="438" name="Google Shape;438;p21"/>
          <p:cNvCxnSpPr>
            <a:stCxn id="433" idx="2"/>
            <a:endCxn id="434" idx="2"/>
          </p:cNvCxnSpPr>
          <p:nvPr/>
        </p:nvCxnSpPr>
        <p:spPr>
          <a:xfrm flipH="1" rot="-5400000">
            <a:off x="7060680" y="4656611"/>
            <a:ext cx="600" cy="673800"/>
          </a:xfrm>
          <a:prstGeom prst="bentConnector3">
            <a:avLst>
              <a:gd fmla="val 73435676" name="adj1"/>
            </a:avLst>
          </a:prstGeom>
          <a:noFill/>
          <a:ln cap="flat" cmpd="sng" w="9525">
            <a:solidFill>
              <a:schemeClr val="dk1"/>
            </a:solidFill>
            <a:prstDash val="solid"/>
            <a:round/>
            <a:headEnd len="med" w="med" type="triangle"/>
            <a:tailEnd len="med" w="med" type="triangle"/>
          </a:ln>
        </p:spPr>
      </p:cxnSp>
      <p:cxnSp>
        <p:nvCxnSpPr>
          <p:cNvPr id="439" name="Google Shape;439;p21"/>
          <p:cNvCxnSpPr>
            <a:stCxn id="435" idx="2"/>
            <a:endCxn id="436" idx="2"/>
          </p:cNvCxnSpPr>
          <p:nvPr/>
        </p:nvCxnSpPr>
        <p:spPr>
          <a:xfrm flipH="1" rot="-5400000">
            <a:off x="8360446" y="4663511"/>
            <a:ext cx="600" cy="660000"/>
          </a:xfrm>
          <a:prstGeom prst="bentConnector3">
            <a:avLst>
              <a:gd fmla="val 68886493" name="adj1"/>
            </a:avLst>
          </a:prstGeom>
          <a:noFill/>
          <a:ln cap="flat" cmpd="sng" w="9525">
            <a:solidFill>
              <a:schemeClr val="dk1"/>
            </a:solidFill>
            <a:prstDash val="solid"/>
            <a:round/>
            <a:headEnd len="med" w="med" type="triangle"/>
            <a:tailEnd len="med" w="med" type="triangle"/>
          </a:ln>
        </p:spPr>
      </p:cxnSp>
      <p:sp>
        <p:nvSpPr>
          <p:cNvPr id="440" name="Google Shape;440;p21"/>
          <p:cNvSpPr txBox="1"/>
          <p:nvPr/>
        </p:nvSpPr>
        <p:spPr>
          <a:xfrm>
            <a:off x="3944888" y="5601355"/>
            <a:ext cx="5827545"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「学生証の提示」は動作に影響していない。</a:t>
            </a:r>
            <a:endParaRPr b="0" i="0" sz="1400" u="none" cap="none" strike="noStrike">
              <a:solidFill>
                <a:srgbClr val="000000"/>
              </a:solidFill>
              <a:latin typeface="Arial"/>
              <a:ea typeface="Arial"/>
              <a:cs typeface="Arial"/>
              <a:sym typeface="Arial"/>
            </a:endParaRPr>
          </a:p>
        </p:txBody>
      </p:sp>
      <p:sp>
        <p:nvSpPr>
          <p:cNvPr id="441" name="Google Shape;441;p21"/>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445" name="Shape 445"/>
        <p:cNvGrpSpPr/>
        <p:nvPr/>
      </p:nvGrpSpPr>
      <p:grpSpPr>
        <a:xfrm>
          <a:off x="0" y="0"/>
          <a:ext cx="0" cy="0"/>
          <a:chOff x="0" y="0"/>
          <a:chExt cx="0" cy="0"/>
        </a:xfrm>
      </p:grpSpPr>
      <p:sp>
        <p:nvSpPr>
          <p:cNvPr id="446" name="Google Shape;446;p22"/>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解説</a:t>
            </a:r>
            <a:endParaRPr/>
          </a:p>
        </p:txBody>
      </p:sp>
      <p:sp>
        <p:nvSpPr>
          <p:cNvPr id="447" name="Google Shape;447;p22"/>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startAt="2"/>
            </a:pPr>
            <a:r>
              <a:rPr lang="en-US"/>
              <a:t>デシジョンテーブルの最小化</a:t>
            </a:r>
            <a:r>
              <a:rPr lang="en-US" sz="2800"/>
              <a:t>＜Step2＞</a:t>
            </a:r>
            <a:endParaRPr/>
          </a:p>
        </p:txBody>
      </p:sp>
      <p:sp>
        <p:nvSpPr>
          <p:cNvPr id="448" name="Google Shape;448;p22"/>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449" name="Google Shape;449;p22"/>
          <p:cNvGraphicFramePr/>
          <p:nvPr/>
        </p:nvGraphicFramePr>
        <p:xfrm>
          <a:off x="881062" y="2492896"/>
          <a:ext cx="3000000" cy="3000000"/>
        </p:xfrm>
        <a:graphic>
          <a:graphicData uri="http://schemas.openxmlformats.org/drawingml/2006/table">
            <a:tbl>
              <a:tblPr>
                <a:noFill/>
                <a:tableStyleId>{4B98B3B4-1DD0-4021-947F-B892849282F9}</a:tableStyleId>
              </a:tblPr>
              <a:tblGrid>
                <a:gridCol w="2879725"/>
                <a:gridCol w="658025"/>
                <a:gridCol w="658025"/>
                <a:gridCol w="658025"/>
                <a:gridCol w="658025"/>
                <a:gridCol w="658025"/>
              </a:tblGrid>
              <a:tr h="500075">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2</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3</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7</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年齢が6歳以上18歳以下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現住所が埼玉県</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学生証の提示</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学生料金</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
        <p:nvSpPr>
          <p:cNvPr id="450" name="Google Shape;450;p22"/>
          <p:cNvSpPr/>
          <p:nvPr/>
        </p:nvSpPr>
        <p:spPr>
          <a:xfrm>
            <a:off x="5097016" y="4448163"/>
            <a:ext cx="576064" cy="545048"/>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51" name="Google Shape;451;p22"/>
          <p:cNvSpPr/>
          <p:nvPr/>
        </p:nvSpPr>
        <p:spPr>
          <a:xfrm>
            <a:off x="5770810" y="4448163"/>
            <a:ext cx="576064" cy="545048"/>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52" name="Google Shape;452;p22"/>
          <p:cNvSpPr/>
          <p:nvPr/>
        </p:nvSpPr>
        <p:spPr>
          <a:xfrm>
            <a:off x="6436048" y="4448163"/>
            <a:ext cx="576064" cy="545048"/>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453" name="Google Shape;453;p22"/>
          <p:cNvCxnSpPr>
            <a:stCxn id="451" idx="2"/>
            <a:endCxn id="452" idx="2"/>
          </p:cNvCxnSpPr>
          <p:nvPr/>
        </p:nvCxnSpPr>
        <p:spPr>
          <a:xfrm flipH="1" rot="-5400000">
            <a:off x="6391092" y="4660961"/>
            <a:ext cx="600" cy="665100"/>
          </a:xfrm>
          <a:prstGeom prst="bentConnector3">
            <a:avLst>
              <a:gd fmla="val 77985175" name="adj1"/>
            </a:avLst>
          </a:prstGeom>
          <a:noFill/>
          <a:ln cap="flat" cmpd="sng" w="9525">
            <a:solidFill>
              <a:schemeClr val="dk1"/>
            </a:solidFill>
            <a:prstDash val="solid"/>
            <a:round/>
            <a:headEnd len="med" w="med" type="triangle"/>
            <a:tailEnd len="med" w="med" type="triangle"/>
          </a:ln>
        </p:spPr>
      </p:cxnSp>
      <p:sp>
        <p:nvSpPr>
          <p:cNvPr id="454" name="Google Shape;454;p22"/>
          <p:cNvSpPr txBox="1"/>
          <p:nvPr/>
        </p:nvSpPr>
        <p:spPr>
          <a:xfrm>
            <a:off x="2864769" y="5561200"/>
            <a:ext cx="650596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「現住所が埼玉県」は判定に影響していない。</a:t>
            </a:r>
            <a:endParaRPr b="0" i="0" sz="1400" u="none" cap="none" strike="noStrike">
              <a:solidFill>
                <a:srgbClr val="000000"/>
              </a:solidFill>
              <a:latin typeface="Arial"/>
              <a:ea typeface="Arial"/>
              <a:cs typeface="Arial"/>
              <a:sym typeface="Arial"/>
            </a:endParaRPr>
          </a:p>
        </p:txBody>
      </p:sp>
      <p:sp>
        <p:nvSpPr>
          <p:cNvPr id="455" name="Google Shape;455;p22"/>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459" name="Shape 459"/>
        <p:cNvGrpSpPr/>
        <p:nvPr/>
      </p:nvGrpSpPr>
      <p:grpSpPr>
        <a:xfrm>
          <a:off x="0" y="0"/>
          <a:ext cx="0" cy="0"/>
          <a:chOff x="0" y="0"/>
          <a:chExt cx="0" cy="0"/>
        </a:xfrm>
      </p:grpSpPr>
      <p:sp>
        <p:nvSpPr>
          <p:cNvPr id="460" name="Google Shape;460;p23"/>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解説</a:t>
            </a:r>
            <a:endParaRPr/>
          </a:p>
        </p:txBody>
      </p:sp>
      <p:sp>
        <p:nvSpPr>
          <p:cNvPr id="461" name="Google Shape;461;p23"/>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startAt="3"/>
            </a:pPr>
            <a:r>
              <a:rPr lang="en-US"/>
              <a:t>それぞれの条件に対して同値分割法・境界値分析を適用する。</a:t>
            </a:r>
            <a:endParaRPr/>
          </a:p>
        </p:txBody>
      </p:sp>
      <p:sp>
        <p:nvSpPr>
          <p:cNvPr id="462" name="Google Shape;462;p23"/>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463" name="Google Shape;463;p23"/>
          <p:cNvGraphicFramePr/>
          <p:nvPr/>
        </p:nvGraphicFramePr>
        <p:xfrm>
          <a:off x="454361" y="2924944"/>
          <a:ext cx="3000000" cy="3000000"/>
        </p:xfrm>
        <a:graphic>
          <a:graphicData uri="http://schemas.openxmlformats.org/drawingml/2006/table">
            <a:tbl>
              <a:tblPr>
                <a:noFill/>
                <a:tableStyleId>{4B98B3B4-1DD0-4021-947F-B892849282F9}</a:tableStyleId>
              </a:tblPr>
              <a:tblGrid>
                <a:gridCol w="2879725"/>
                <a:gridCol w="658025"/>
                <a:gridCol w="658025"/>
                <a:gridCol w="658025"/>
                <a:gridCol w="658025"/>
              </a:tblGrid>
              <a:tr h="500075">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2</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3</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年齢が6歳以上18歳以下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現住所が埼玉県</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学生証の提示</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学生料金</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
        <p:nvSpPr>
          <p:cNvPr id="464" name="Google Shape;464;p23"/>
          <p:cNvSpPr/>
          <p:nvPr/>
        </p:nvSpPr>
        <p:spPr>
          <a:xfrm rot="-5400000">
            <a:off x="6213136" y="3464020"/>
            <a:ext cx="288000" cy="360000"/>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65" name="Google Shape;465;p23"/>
          <p:cNvSpPr/>
          <p:nvPr/>
        </p:nvSpPr>
        <p:spPr>
          <a:xfrm rot="-5400000">
            <a:off x="6213136" y="3995101"/>
            <a:ext cx="288000" cy="360000"/>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66" name="Google Shape;466;p23"/>
          <p:cNvSpPr/>
          <p:nvPr/>
        </p:nvSpPr>
        <p:spPr>
          <a:xfrm rot="-5400000">
            <a:off x="6213136" y="4475947"/>
            <a:ext cx="288000" cy="360000"/>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67" name="Google Shape;467;p23"/>
          <p:cNvSpPr txBox="1"/>
          <p:nvPr/>
        </p:nvSpPr>
        <p:spPr>
          <a:xfrm>
            <a:off x="6539600" y="3964950"/>
            <a:ext cx="3331500" cy="3693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「埼玉県」と「埼玉県以外」</a:t>
            </a:r>
            <a:endParaRPr b="0" i="0" sz="1800" u="none" cap="none" strike="noStrike">
              <a:solidFill>
                <a:srgbClr val="000000"/>
              </a:solidFill>
              <a:latin typeface="Arial"/>
              <a:ea typeface="Arial"/>
              <a:cs typeface="Arial"/>
              <a:sym typeface="Arial"/>
            </a:endParaRPr>
          </a:p>
        </p:txBody>
      </p:sp>
      <p:sp>
        <p:nvSpPr>
          <p:cNvPr id="468" name="Google Shape;468;p23"/>
          <p:cNvSpPr txBox="1"/>
          <p:nvPr/>
        </p:nvSpPr>
        <p:spPr>
          <a:xfrm>
            <a:off x="6539600" y="4484125"/>
            <a:ext cx="3366300" cy="3693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「提示あり」と「提示なし」</a:t>
            </a:r>
            <a:endParaRPr b="0" i="0" sz="1800" u="none" cap="none" strike="noStrike">
              <a:solidFill>
                <a:srgbClr val="000000"/>
              </a:solidFill>
              <a:latin typeface="Arial"/>
              <a:ea typeface="Arial"/>
              <a:cs typeface="Arial"/>
              <a:sym typeface="Arial"/>
            </a:endParaRPr>
          </a:p>
        </p:txBody>
      </p:sp>
      <p:sp>
        <p:nvSpPr>
          <p:cNvPr id="469" name="Google Shape;469;p23"/>
          <p:cNvSpPr txBox="1"/>
          <p:nvPr/>
        </p:nvSpPr>
        <p:spPr>
          <a:xfrm>
            <a:off x="6574679" y="3414750"/>
            <a:ext cx="3236400" cy="3693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次ページで詳しく</a:t>
            </a:r>
            <a:endParaRPr b="0" i="0" sz="1800" u="none" cap="none" strike="noStrike">
              <a:solidFill>
                <a:srgbClr val="000000"/>
              </a:solidFill>
              <a:latin typeface="Arial"/>
              <a:ea typeface="Arial"/>
              <a:cs typeface="Arial"/>
              <a:sym typeface="Arial"/>
            </a:endParaRPr>
          </a:p>
        </p:txBody>
      </p:sp>
      <p:sp>
        <p:nvSpPr>
          <p:cNvPr id="470" name="Google Shape;470;p23"/>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474" name="Shape 474"/>
        <p:cNvGrpSpPr/>
        <p:nvPr/>
      </p:nvGrpSpPr>
      <p:grpSpPr>
        <a:xfrm>
          <a:off x="0" y="0"/>
          <a:ext cx="0" cy="0"/>
          <a:chOff x="0" y="0"/>
          <a:chExt cx="0" cy="0"/>
        </a:xfrm>
      </p:grpSpPr>
      <p:sp>
        <p:nvSpPr>
          <p:cNvPr id="475" name="Google Shape;475;p24"/>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解説</a:t>
            </a:r>
            <a:endParaRPr/>
          </a:p>
        </p:txBody>
      </p:sp>
      <p:sp>
        <p:nvSpPr>
          <p:cNvPr id="476" name="Google Shape;476;p24"/>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438150" lvl="0" marL="514350" rtl="0" algn="l">
              <a:lnSpc>
                <a:spcPct val="100000"/>
              </a:lnSpc>
              <a:spcBef>
                <a:spcPts val="0"/>
              </a:spcBef>
              <a:spcAft>
                <a:spcPts val="0"/>
              </a:spcAft>
              <a:buClr>
                <a:schemeClr val="dk1"/>
              </a:buClr>
              <a:buSzPts val="2000"/>
              <a:buFont typeface="MS PGothic"/>
              <a:buAutoNum type="arabicPeriod" startAt="3"/>
            </a:pPr>
            <a:r>
              <a:rPr lang="en-US" sz="2000"/>
              <a:t>「年齢が6歳以上18歳以下」という仕様に対して同値分割法・境界値分析を適用する。</a:t>
            </a:r>
            <a:endParaRPr sz="2000"/>
          </a:p>
        </p:txBody>
      </p:sp>
      <p:sp>
        <p:nvSpPr>
          <p:cNvPr id="477" name="Google Shape;477;p24"/>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cxnSp>
        <p:nvCxnSpPr>
          <p:cNvPr id="478" name="Google Shape;478;p24"/>
          <p:cNvCxnSpPr/>
          <p:nvPr/>
        </p:nvCxnSpPr>
        <p:spPr>
          <a:xfrm>
            <a:off x="1136576" y="4038923"/>
            <a:ext cx="7704856" cy="0"/>
          </a:xfrm>
          <a:prstGeom prst="straightConnector1">
            <a:avLst/>
          </a:prstGeom>
          <a:noFill/>
          <a:ln cap="flat" cmpd="sng" w="9525">
            <a:solidFill>
              <a:schemeClr val="dk1"/>
            </a:solidFill>
            <a:prstDash val="solid"/>
            <a:round/>
            <a:headEnd len="sm" w="sm" type="none"/>
            <a:tailEnd len="sm" w="sm" type="none"/>
          </a:ln>
        </p:spPr>
      </p:cxnSp>
      <p:sp>
        <p:nvSpPr>
          <p:cNvPr id="479" name="Google Shape;479;p24"/>
          <p:cNvSpPr/>
          <p:nvPr/>
        </p:nvSpPr>
        <p:spPr>
          <a:xfrm>
            <a:off x="3154726" y="3930911"/>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80" name="Google Shape;480;p24"/>
          <p:cNvSpPr/>
          <p:nvPr/>
        </p:nvSpPr>
        <p:spPr>
          <a:xfrm>
            <a:off x="6432503" y="3930911"/>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81" name="Google Shape;481;p24"/>
          <p:cNvSpPr txBox="1"/>
          <p:nvPr/>
        </p:nvSpPr>
        <p:spPr>
          <a:xfrm>
            <a:off x="6177136" y="4217620"/>
            <a:ext cx="527709"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18</a:t>
            </a:r>
            <a:endParaRPr b="0" i="0" sz="2400" u="none" cap="none" strike="noStrike">
              <a:solidFill>
                <a:schemeClr val="dk1"/>
              </a:solidFill>
              <a:latin typeface="Arial"/>
              <a:ea typeface="Arial"/>
              <a:cs typeface="Arial"/>
              <a:sym typeface="Arial"/>
            </a:endParaRPr>
          </a:p>
        </p:txBody>
      </p:sp>
      <p:sp>
        <p:nvSpPr>
          <p:cNvPr id="482" name="Google Shape;482;p24"/>
          <p:cNvSpPr/>
          <p:nvPr/>
        </p:nvSpPr>
        <p:spPr>
          <a:xfrm>
            <a:off x="6676480" y="3930911"/>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83" name="Google Shape;483;p24"/>
          <p:cNvSpPr/>
          <p:nvPr/>
        </p:nvSpPr>
        <p:spPr>
          <a:xfrm>
            <a:off x="2936776" y="3930911"/>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84" name="Google Shape;484;p24"/>
          <p:cNvSpPr txBox="1"/>
          <p:nvPr/>
        </p:nvSpPr>
        <p:spPr>
          <a:xfrm>
            <a:off x="3481266" y="2780928"/>
            <a:ext cx="2722200" cy="40020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有効パーティション</a:t>
            </a:r>
            <a:endParaRPr b="0" i="0" sz="2000" u="none" cap="none" strike="noStrike">
              <a:solidFill>
                <a:schemeClr val="dk1"/>
              </a:solidFill>
              <a:latin typeface="Arial"/>
              <a:ea typeface="Arial"/>
              <a:cs typeface="Arial"/>
              <a:sym typeface="Arial"/>
            </a:endParaRPr>
          </a:p>
        </p:txBody>
      </p:sp>
      <p:sp>
        <p:nvSpPr>
          <p:cNvPr id="485" name="Google Shape;485;p24"/>
          <p:cNvSpPr txBox="1"/>
          <p:nvPr/>
        </p:nvSpPr>
        <p:spPr>
          <a:xfrm>
            <a:off x="6704845" y="2780928"/>
            <a:ext cx="2722200" cy="40020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無効パーティション</a:t>
            </a:r>
            <a:endParaRPr b="0" i="0" sz="2000" u="none" cap="none" strike="noStrike">
              <a:solidFill>
                <a:schemeClr val="dk1"/>
              </a:solidFill>
              <a:latin typeface="Arial"/>
              <a:ea typeface="Arial"/>
              <a:cs typeface="Arial"/>
              <a:sym typeface="Arial"/>
            </a:endParaRPr>
          </a:p>
        </p:txBody>
      </p:sp>
      <p:sp>
        <p:nvSpPr>
          <p:cNvPr id="486" name="Google Shape;486;p24"/>
          <p:cNvSpPr/>
          <p:nvPr/>
        </p:nvSpPr>
        <p:spPr>
          <a:xfrm>
            <a:off x="3281318" y="3515982"/>
            <a:ext cx="3240000" cy="237586"/>
          </a:xfrm>
          <a:prstGeom prst="lef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87" name="Google Shape;487;p24"/>
          <p:cNvSpPr/>
          <p:nvPr/>
        </p:nvSpPr>
        <p:spPr>
          <a:xfrm>
            <a:off x="6609184" y="3515982"/>
            <a:ext cx="2124000" cy="237586"/>
          </a:xfrm>
          <a:prstGeom prst="leftRightArrow">
            <a:avLst>
              <a:gd fmla="val 50000" name="adj1"/>
              <a:gd fmla="val 50000" name="adj2"/>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88" name="Google Shape;488;p24"/>
          <p:cNvSpPr/>
          <p:nvPr/>
        </p:nvSpPr>
        <p:spPr>
          <a:xfrm>
            <a:off x="1316808" y="3515982"/>
            <a:ext cx="1908000" cy="237586"/>
          </a:xfrm>
          <a:prstGeom prst="leftRightArrow">
            <a:avLst>
              <a:gd fmla="val 50000" name="adj1"/>
              <a:gd fmla="val 50000" name="adj2"/>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489" name="Google Shape;489;p24"/>
          <p:cNvSpPr txBox="1"/>
          <p:nvPr/>
        </p:nvSpPr>
        <p:spPr>
          <a:xfrm>
            <a:off x="326120" y="2780928"/>
            <a:ext cx="2722200" cy="40020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無効パーティション</a:t>
            </a:r>
            <a:endParaRPr b="0" i="0" sz="2000" u="none" cap="none" strike="noStrike">
              <a:solidFill>
                <a:schemeClr val="dk1"/>
              </a:solidFill>
              <a:latin typeface="Arial"/>
              <a:ea typeface="Arial"/>
              <a:cs typeface="Arial"/>
              <a:sym typeface="Arial"/>
            </a:endParaRPr>
          </a:p>
        </p:txBody>
      </p:sp>
      <p:cxnSp>
        <p:nvCxnSpPr>
          <p:cNvPr id="490" name="Google Shape;490;p24"/>
          <p:cNvCxnSpPr>
            <a:stCxn id="479" idx="0"/>
          </p:cNvCxnSpPr>
          <p:nvPr/>
        </p:nvCxnSpPr>
        <p:spPr>
          <a:xfrm rot="10800000">
            <a:off x="3262738" y="3159611"/>
            <a:ext cx="0" cy="771300"/>
          </a:xfrm>
          <a:prstGeom prst="straightConnector1">
            <a:avLst/>
          </a:prstGeom>
          <a:noFill/>
          <a:ln cap="flat" cmpd="sng" w="28575">
            <a:solidFill>
              <a:schemeClr val="dk1"/>
            </a:solidFill>
            <a:prstDash val="dash"/>
            <a:round/>
            <a:headEnd len="sm" w="sm" type="none"/>
            <a:tailEnd len="sm" w="sm" type="none"/>
          </a:ln>
        </p:spPr>
      </p:cxnSp>
      <p:cxnSp>
        <p:nvCxnSpPr>
          <p:cNvPr id="491" name="Google Shape;491;p24"/>
          <p:cNvCxnSpPr/>
          <p:nvPr/>
        </p:nvCxnSpPr>
        <p:spPr>
          <a:xfrm rot="10800000">
            <a:off x="6551987" y="3190675"/>
            <a:ext cx="0" cy="771232"/>
          </a:xfrm>
          <a:prstGeom prst="straightConnector1">
            <a:avLst/>
          </a:prstGeom>
          <a:noFill/>
          <a:ln cap="flat" cmpd="sng" w="28575">
            <a:solidFill>
              <a:schemeClr val="dk1"/>
            </a:solidFill>
            <a:prstDash val="dash"/>
            <a:round/>
            <a:headEnd len="sm" w="sm" type="none"/>
            <a:tailEnd len="sm" w="sm" type="none"/>
          </a:ln>
        </p:spPr>
      </p:cxnSp>
      <p:sp>
        <p:nvSpPr>
          <p:cNvPr id="492" name="Google Shape;492;p24"/>
          <p:cNvSpPr txBox="1"/>
          <p:nvPr/>
        </p:nvSpPr>
        <p:spPr>
          <a:xfrm>
            <a:off x="3084644" y="4217620"/>
            <a:ext cx="35618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6</a:t>
            </a:r>
            <a:endParaRPr b="0" i="0" sz="2400" u="none" cap="none" strike="noStrike">
              <a:solidFill>
                <a:schemeClr val="dk1"/>
              </a:solidFill>
              <a:latin typeface="Arial"/>
              <a:ea typeface="Arial"/>
              <a:cs typeface="Arial"/>
              <a:sym typeface="Arial"/>
            </a:endParaRPr>
          </a:p>
        </p:txBody>
      </p:sp>
      <p:sp>
        <p:nvSpPr>
          <p:cNvPr id="493" name="Google Shape;493;p24"/>
          <p:cNvSpPr txBox="1"/>
          <p:nvPr/>
        </p:nvSpPr>
        <p:spPr>
          <a:xfrm>
            <a:off x="6537176" y="4217620"/>
            <a:ext cx="527709"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19</a:t>
            </a:r>
            <a:endParaRPr b="0" i="0" sz="2400" u="none" cap="none" strike="noStrike">
              <a:solidFill>
                <a:schemeClr val="dk1"/>
              </a:solidFill>
              <a:latin typeface="Arial"/>
              <a:ea typeface="Arial"/>
              <a:cs typeface="Arial"/>
              <a:sym typeface="Arial"/>
            </a:endParaRPr>
          </a:p>
        </p:txBody>
      </p:sp>
      <p:sp>
        <p:nvSpPr>
          <p:cNvPr id="494" name="Google Shape;494;p24"/>
          <p:cNvSpPr txBox="1"/>
          <p:nvPr/>
        </p:nvSpPr>
        <p:spPr>
          <a:xfrm>
            <a:off x="2868620" y="4217620"/>
            <a:ext cx="35618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5</a:t>
            </a:r>
            <a:endParaRPr b="0" i="0" sz="2400" u="none" cap="none" strike="noStrike">
              <a:solidFill>
                <a:schemeClr val="dk1"/>
              </a:solidFill>
              <a:latin typeface="Arial"/>
              <a:ea typeface="Arial"/>
              <a:cs typeface="Arial"/>
              <a:sym typeface="Arial"/>
            </a:endParaRPr>
          </a:p>
        </p:txBody>
      </p:sp>
      <p:sp>
        <p:nvSpPr>
          <p:cNvPr id="495" name="Google Shape;495;p24"/>
          <p:cNvSpPr txBox="1"/>
          <p:nvPr/>
        </p:nvSpPr>
        <p:spPr>
          <a:xfrm>
            <a:off x="2670810" y="4664716"/>
            <a:ext cx="1107996"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境界値</a:t>
            </a:r>
            <a:endParaRPr b="0" i="0" sz="2400" u="none" cap="none" strike="noStrike">
              <a:solidFill>
                <a:schemeClr val="dk1"/>
              </a:solidFill>
              <a:latin typeface="Arial"/>
              <a:ea typeface="Arial"/>
              <a:cs typeface="Arial"/>
              <a:sym typeface="Arial"/>
            </a:endParaRPr>
          </a:p>
        </p:txBody>
      </p:sp>
      <p:sp>
        <p:nvSpPr>
          <p:cNvPr id="496" name="Google Shape;496;p24"/>
          <p:cNvSpPr txBox="1"/>
          <p:nvPr/>
        </p:nvSpPr>
        <p:spPr>
          <a:xfrm>
            <a:off x="6122482" y="4664716"/>
            <a:ext cx="1107996"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境界値</a:t>
            </a:r>
            <a:endParaRPr b="0" i="0" sz="2400" u="none" cap="none" strike="noStrike">
              <a:solidFill>
                <a:schemeClr val="dk1"/>
              </a:solidFill>
              <a:latin typeface="Arial"/>
              <a:ea typeface="Arial"/>
              <a:cs typeface="Arial"/>
              <a:sym typeface="Arial"/>
            </a:endParaRPr>
          </a:p>
        </p:txBody>
      </p:sp>
      <p:sp>
        <p:nvSpPr>
          <p:cNvPr id="497" name="Google Shape;497;p24"/>
          <p:cNvSpPr/>
          <p:nvPr/>
        </p:nvSpPr>
        <p:spPr>
          <a:xfrm>
            <a:off x="8657038" y="3959022"/>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498" name="Google Shape;498;p24"/>
          <p:cNvCxnSpPr>
            <a:stCxn id="497" idx="0"/>
          </p:cNvCxnSpPr>
          <p:nvPr/>
        </p:nvCxnSpPr>
        <p:spPr>
          <a:xfrm rot="10800000">
            <a:off x="8765050" y="3187722"/>
            <a:ext cx="0" cy="771300"/>
          </a:xfrm>
          <a:prstGeom prst="straightConnector1">
            <a:avLst/>
          </a:prstGeom>
          <a:noFill/>
          <a:ln cap="flat" cmpd="sng" w="28575">
            <a:solidFill>
              <a:schemeClr val="dk1"/>
            </a:solidFill>
            <a:prstDash val="dash"/>
            <a:round/>
            <a:headEnd len="sm" w="sm" type="none"/>
            <a:tailEnd len="sm" w="sm" type="none"/>
          </a:ln>
        </p:spPr>
      </p:cxnSp>
      <p:sp>
        <p:nvSpPr>
          <p:cNvPr id="499" name="Google Shape;499;p24"/>
          <p:cNvSpPr/>
          <p:nvPr/>
        </p:nvSpPr>
        <p:spPr>
          <a:xfrm>
            <a:off x="1174168" y="3950775"/>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500" name="Google Shape;500;p24"/>
          <p:cNvCxnSpPr>
            <a:stCxn id="499" idx="0"/>
          </p:cNvCxnSpPr>
          <p:nvPr/>
        </p:nvCxnSpPr>
        <p:spPr>
          <a:xfrm rot="10800000">
            <a:off x="1282180" y="3179475"/>
            <a:ext cx="0" cy="771300"/>
          </a:xfrm>
          <a:prstGeom prst="straightConnector1">
            <a:avLst/>
          </a:prstGeom>
          <a:noFill/>
          <a:ln cap="flat" cmpd="sng" w="28575">
            <a:solidFill>
              <a:schemeClr val="dk1"/>
            </a:solidFill>
            <a:prstDash val="dash"/>
            <a:round/>
            <a:headEnd len="sm" w="sm" type="none"/>
            <a:tailEnd len="sm" w="sm" type="none"/>
          </a:ln>
        </p:spPr>
      </p:cxnSp>
      <p:sp>
        <p:nvSpPr>
          <p:cNvPr id="501" name="Google Shape;501;p24"/>
          <p:cNvSpPr/>
          <p:nvPr/>
        </p:nvSpPr>
        <p:spPr>
          <a:xfrm>
            <a:off x="942489" y="3935292"/>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02" name="Google Shape;502;p24"/>
          <p:cNvSpPr/>
          <p:nvPr/>
        </p:nvSpPr>
        <p:spPr>
          <a:xfrm>
            <a:off x="8889542" y="3959022"/>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03" name="Google Shape;503;p24"/>
          <p:cNvSpPr txBox="1"/>
          <p:nvPr/>
        </p:nvSpPr>
        <p:spPr>
          <a:xfrm>
            <a:off x="8160991" y="4235139"/>
            <a:ext cx="74090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MAX</a:t>
            </a:r>
            <a:endParaRPr b="0" i="0" sz="2000" u="none" cap="none" strike="noStrike">
              <a:solidFill>
                <a:schemeClr val="dk1"/>
              </a:solidFill>
              <a:latin typeface="Arial"/>
              <a:ea typeface="Arial"/>
              <a:cs typeface="Arial"/>
              <a:sym typeface="Arial"/>
            </a:endParaRPr>
          </a:p>
        </p:txBody>
      </p:sp>
      <p:sp>
        <p:nvSpPr>
          <p:cNvPr id="504" name="Google Shape;504;p24"/>
          <p:cNvSpPr txBox="1"/>
          <p:nvPr/>
        </p:nvSpPr>
        <p:spPr>
          <a:xfrm>
            <a:off x="8841432" y="4230848"/>
            <a:ext cx="1032655"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MAX+1</a:t>
            </a:r>
            <a:endParaRPr b="0" i="0" sz="2000" u="none" cap="none" strike="noStrike">
              <a:solidFill>
                <a:schemeClr val="dk1"/>
              </a:solidFill>
              <a:latin typeface="Arial"/>
              <a:ea typeface="Arial"/>
              <a:cs typeface="Arial"/>
              <a:sym typeface="Arial"/>
            </a:endParaRPr>
          </a:p>
        </p:txBody>
      </p:sp>
      <p:sp>
        <p:nvSpPr>
          <p:cNvPr id="505" name="Google Shape;505;p24"/>
          <p:cNvSpPr txBox="1"/>
          <p:nvPr/>
        </p:nvSpPr>
        <p:spPr>
          <a:xfrm>
            <a:off x="1136576" y="4218780"/>
            <a:ext cx="35618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0</a:t>
            </a:r>
            <a:endParaRPr b="0" i="0" sz="2400" u="none" cap="none" strike="noStrike">
              <a:solidFill>
                <a:schemeClr val="dk1"/>
              </a:solidFill>
              <a:latin typeface="Arial"/>
              <a:ea typeface="Arial"/>
              <a:cs typeface="Arial"/>
              <a:sym typeface="Arial"/>
            </a:endParaRPr>
          </a:p>
        </p:txBody>
      </p:sp>
      <p:sp>
        <p:nvSpPr>
          <p:cNvPr id="506" name="Google Shape;506;p24"/>
          <p:cNvSpPr txBox="1"/>
          <p:nvPr/>
        </p:nvSpPr>
        <p:spPr>
          <a:xfrm>
            <a:off x="776536" y="4218780"/>
            <a:ext cx="458780"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-1</a:t>
            </a:r>
            <a:endParaRPr b="0" i="0" sz="2400" u="none" cap="none" strike="noStrike">
              <a:solidFill>
                <a:schemeClr val="dk1"/>
              </a:solidFill>
              <a:latin typeface="Arial"/>
              <a:ea typeface="Arial"/>
              <a:cs typeface="Arial"/>
              <a:sym typeface="Arial"/>
            </a:endParaRPr>
          </a:p>
        </p:txBody>
      </p:sp>
      <p:sp>
        <p:nvSpPr>
          <p:cNvPr id="507" name="Google Shape;507;p24"/>
          <p:cNvSpPr txBox="1"/>
          <p:nvPr/>
        </p:nvSpPr>
        <p:spPr>
          <a:xfrm>
            <a:off x="604515" y="4664716"/>
            <a:ext cx="1107996"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境界値</a:t>
            </a:r>
            <a:endParaRPr b="0" i="0" sz="2400" u="none" cap="none" strike="noStrike">
              <a:solidFill>
                <a:schemeClr val="dk1"/>
              </a:solidFill>
              <a:latin typeface="Arial"/>
              <a:ea typeface="Arial"/>
              <a:cs typeface="Arial"/>
              <a:sym typeface="Arial"/>
            </a:endParaRPr>
          </a:p>
        </p:txBody>
      </p:sp>
      <p:sp>
        <p:nvSpPr>
          <p:cNvPr id="508" name="Google Shape;508;p24"/>
          <p:cNvSpPr txBox="1"/>
          <p:nvPr/>
        </p:nvSpPr>
        <p:spPr>
          <a:xfrm>
            <a:off x="8302704" y="4664716"/>
            <a:ext cx="1107996"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境界値</a:t>
            </a:r>
            <a:endParaRPr b="0" i="0" sz="2400" u="none" cap="none" strike="noStrike">
              <a:solidFill>
                <a:schemeClr val="dk1"/>
              </a:solidFill>
              <a:latin typeface="Arial"/>
              <a:ea typeface="Arial"/>
              <a:cs typeface="Arial"/>
              <a:sym typeface="Arial"/>
            </a:endParaRPr>
          </a:p>
        </p:txBody>
      </p:sp>
      <p:sp>
        <p:nvSpPr>
          <p:cNvPr id="509" name="Google Shape;509;p24"/>
          <p:cNvSpPr txBox="1"/>
          <p:nvPr/>
        </p:nvSpPr>
        <p:spPr>
          <a:xfrm>
            <a:off x="4268636" y="4054839"/>
            <a:ext cx="1107996" cy="830997"/>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10</a:t>
            </a:r>
            <a:endParaRPr b="0" i="0" sz="1400" u="none" cap="none" strike="noStrike">
              <a:solidFill>
                <a:srgbClr val="000000"/>
              </a:solidFill>
              <a:latin typeface="Arial"/>
              <a:ea typeface="Arial"/>
              <a:cs typeface="Arial"/>
              <a:sym typeface="Arial"/>
            </a:endParaRPr>
          </a:p>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代表値</a:t>
            </a:r>
            <a:endParaRPr b="0" i="0" sz="2400" u="none" cap="none" strike="noStrike">
              <a:solidFill>
                <a:schemeClr val="dk1"/>
              </a:solidFill>
              <a:latin typeface="Arial"/>
              <a:ea typeface="Arial"/>
              <a:cs typeface="Arial"/>
              <a:sym typeface="Arial"/>
            </a:endParaRPr>
          </a:p>
        </p:txBody>
      </p:sp>
      <p:sp>
        <p:nvSpPr>
          <p:cNvPr id="510" name="Google Shape;510;p24"/>
          <p:cNvSpPr txBox="1"/>
          <p:nvPr/>
        </p:nvSpPr>
        <p:spPr>
          <a:xfrm>
            <a:off x="7185383" y="4054839"/>
            <a:ext cx="1107996" cy="830997"/>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50</a:t>
            </a:r>
            <a:endParaRPr b="0" i="0" sz="1400" u="none" cap="none" strike="noStrike">
              <a:solidFill>
                <a:srgbClr val="000000"/>
              </a:solidFill>
              <a:latin typeface="Arial"/>
              <a:ea typeface="Arial"/>
              <a:cs typeface="Arial"/>
              <a:sym typeface="Arial"/>
            </a:endParaRPr>
          </a:p>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代表値</a:t>
            </a:r>
            <a:endParaRPr b="0" i="0" sz="2400" u="none" cap="none" strike="noStrike">
              <a:solidFill>
                <a:schemeClr val="dk1"/>
              </a:solidFill>
              <a:latin typeface="Arial"/>
              <a:ea typeface="Arial"/>
              <a:cs typeface="Arial"/>
              <a:sym typeface="Arial"/>
            </a:endParaRPr>
          </a:p>
        </p:txBody>
      </p:sp>
      <p:sp>
        <p:nvSpPr>
          <p:cNvPr id="511" name="Google Shape;511;p24"/>
          <p:cNvSpPr txBox="1"/>
          <p:nvPr/>
        </p:nvSpPr>
        <p:spPr>
          <a:xfrm>
            <a:off x="1689915" y="4054839"/>
            <a:ext cx="1107996" cy="830997"/>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3</a:t>
            </a:r>
            <a:endParaRPr b="0" i="0" sz="1400" u="none" cap="none" strike="noStrike">
              <a:solidFill>
                <a:srgbClr val="000000"/>
              </a:solidFill>
              <a:latin typeface="Arial"/>
              <a:ea typeface="Arial"/>
              <a:cs typeface="Arial"/>
              <a:sym typeface="Arial"/>
            </a:endParaRPr>
          </a:p>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代表値</a:t>
            </a:r>
            <a:endParaRPr b="0" i="0" sz="2400" u="none" cap="none" strike="noStrike">
              <a:solidFill>
                <a:schemeClr val="dk1"/>
              </a:solidFill>
              <a:latin typeface="Arial"/>
              <a:ea typeface="Arial"/>
              <a:cs typeface="Arial"/>
              <a:sym typeface="Arial"/>
            </a:endParaRPr>
          </a:p>
        </p:txBody>
      </p:sp>
      <p:sp>
        <p:nvSpPr>
          <p:cNvPr id="512" name="Google Shape;512;p24"/>
          <p:cNvSpPr txBox="1"/>
          <p:nvPr/>
        </p:nvSpPr>
        <p:spPr>
          <a:xfrm>
            <a:off x="707231" y="5224065"/>
            <a:ext cx="8650500" cy="1015800"/>
          </a:xfrm>
          <a:prstGeom prst="rect">
            <a:avLst/>
          </a:prstGeom>
          <a:noFill/>
          <a:ln>
            <a:noFill/>
          </a:ln>
        </p:spPr>
        <p:txBody>
          <a:bodyPr anchorCtr="0" anchor="t" bIns="45700" lIns="91425" spcFirstLastPara="1" rIns="91425" wrap="square" tIns="45700">
            <a:spAutoFit/>
          </a:bodyPr>
          <a:lstStyle/>
          <a:p>
            <a:pPr indent="-330200" lvl="0" marL="355600" marR="0" rtl="0" algn="l">
              <a:lnSpc>
                <a:spcPct val="100000"/>
              </a:lnSpc>
              <a:spcBef>
                <a:spcPts val="0"/>
              </a:spcBef>
              <a:spcAft>
                <a:spcPts val="0"/>
              </a:spcAft>
              <a:buClr>
                <a:schemeClr val="dk1"/>
              </a:buClr>
              <a:buSzPts val="2000"/>
              <a:buFont typeface="Arial"/>
              <a:buChar char="•"/>
            </a:pPr>
            <a:r>
              <a:rPr b="0" i="0" lang="en-US" sz="2000" u="none" cap="none" strike="noStrike">
                <a:solidFill>
                  <a:schemeClr val="dk1"/>
                </a:solidFill>
                <a:latin typeface="Arial"/>
                <a:ea typeface="Arial"/>
                <a:cs typeface="Arial"/>
                <a:sym typeface="Arial"/>
              </a:rPr>
              <a:t>3個の境界値を識別する方法を使ってもよい。</a:t>
            </a:r>
            <a:endParaRPr b="0" i="0" sz="2000" u="none" cap="none" strike="noStrike">
              <a:solidFill>
                <a:schemeClr val="dk1"/>
              </a:solidFill>
              <a:latin typeface="Arial"/>
              <a:ea typeface="Arial"/>
              <a:cs typeface="Arial"/>
              <a:sym typeface="Arial"/>
            </a:endParaRPr>
          </a:p>
          <a:p>
            <a:pPr indent="-330200" lvl="0" marL="355600" marR="0" rtl="0" algn="l">
              <a:lnSpc>
                <a:spcPct val="100000"/>
              </a:lnSpc>
              <a:spcBef>
                <a:spcPts val="0"/>
              </a:spcBef>
              <a:spcAft>
                <a:spcPts val="0"/>
              </a:spcAft>
              <a:buClr>
                <a:schemeClr val="dk1"/>
              </a:buClr>
              <a:buSzPts val="2000"/>
              <a:buFont typeface="Arial"/>
              <a:buChar char="•"/>
            </a:pPr>
            <a:r>
              <a:rPr b="0" i="0" lang="en-US" sz="2000" u="none" cap="none" strike="noStrike">
                <a:solidFill>
                  <a:schemeClr val="dk1"/>
                </a:solidFill>
                <a:latin typeface="Arial"/>
                <a:ea typeface="Arial"/>
                <a:cs typeface="Arial"/>
                <a:sym typeface="Arial"/>
              </a:rPr>
              <a:t>「-1以下」「MAX+1以上」の無効同値パーティションの代表値を考慮してもよい。</a:t>
            </a:r>
            <a:endParaRPr b="0" i="0" sz="2000" u="none" cap="none" strike="noStrike">
              <a:solidFill>
                <a:srgbClr val="000000"/>
              </a:solidFill>
              <a:latin typeface="Arial"/>
              <a:ea typeface="Arial"/>
              <a:cs typeface="Arial"/>
              <a:sym typeface="Arial"/>
            </a:endParaRPr>
          </a:p>
        </p:txBody>
      </p:sp>
      <p:sp>
        <p:nvSpPr>
          <p:cNvPr id="513" name="Google Shape;513;p24"/>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17" name="Shape 517"/>
        <p:cNvGrpSpPr/>
        <p:nvPr/>
      </p:nvGrpSpPr>
      <p:grpSpPr>
        <a:xfrm>
          <a:off x="0" y="0"/>
          <a:ext cx="0" cy="0"/>
          <a:chOff x="0" y="0"/>
          <a:chExt cx="0" cy="0"/>
        </a:xfrm>
      </p:grpSpPr>
      <p:sp>
        <p:nvSpPr>
          <p:cNvPr id="518" name="Google Shape;518;p25"/>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解説</a:t>
            </a:r>
            <a:endParaRPr/>
          </a:p>
        </p:txBody>
      </p:sp>
      <p:sp>
        <p:nvSpPr>
          <p:cNvPr id="519" name="Google Shape;519;p25"/>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438150" lvl="0" marL="514350" rtl="0" algn="l">
              <a:lnSpc>
                <a:spcPct val="100000"/>
              </a:lnSpc>
              <a:spcBef>
                <a:spcPts val="0"/>
              </a:spcBef>
              <a:spcAft>
                <a:spcPts val="0"/>
              </a:spcAft>
              <a:buClr>
                <a:schemeClr val="dk1"/>
              </a:buClr>
              <a:buSzPts val="2000"/>
              <a:buFont typeface="MS PGothic"/>
              <a:buAutoNum type="arabicPeriod" startAt="3"/>
            </a:pPr>
            <a:r>
              <a:rPr lang="en-US" sz="2000"/>
              <a:t>「年齢が6歳以上18歳以下」という仕様に対して同値分割法・境界値分析を適用する。</a:t>
            </a:r>
            <a:endParaRPr sz="2000"/>
          </a:p>
        </p:txBody>
      </p:sp>
      <p:sp>
        <p:nvSpPr>
          <p:cNvPr id="520" name="Google Shape;520;p25"/>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cxnSp>
        <p:nvCxnSpPr>
          <p:cNvPr id="521" name="Google Shape;521;p25"/>
          <p:cNvCxnSpPr/>
          <p:nvPr/>
        </p:nvCxnSpPr>
        <p:spPr>
          <a:xfrm>
            <a:off x="1136576" y="4038923"/>
            <a:ext cx="7704856" cy="0"/>
          </a:xfrm>
          <a:prstGeom prst="straightConnector1">
            <a:avLst/>
          </a:prstGeom>
          <a:noFill/>
          <a:ln cap="flat" cmpd="sng" w="9525">
            <a:solidFill>
              <a:schemeClr val="dk1"/>
            </a:solidFill>
            <a:prstDash val="solid"/>
            <a:round/>
            <a:headEnd len="sm" w="sm" type="none"/>
            <a:tailEnd len="sm" w="sm" type="none"/>
          </a:ln>
        </p:spPr>
      </p:cxnSp>
      <p:sp>
        <p:nvSpPr>
          <p:cNvPr id="522" name="Google Shape;522;p25"/>
          <p:cNvSpPr/>
          <p:nvPr/>
        </p:nvSpPr>
        <p:spPr>
          <a:xfrm>
            <a:off x="3154726" y="3930911"/>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23" name="Google Shape;523;p25"/>
          <p:cNvSpPr/>
          <p:nvPr/>
        </p:nvSpPr>
        <p:spPr>
          <a:xfrm>
            <a:off x="6432503" y="3930911"/>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24" name="Google Shape;524;p25"/>
          <p:cNvSpPr txBox="1"/>
          <p:nvPr/>
        </p:nvSpPr>
        <p:spPr>
          <a:xfrm>
            <a:off x="6177136" y="4217620"/>
            <a:ext cx="527709"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18</a:t>
            </a:r>
            <a:endParaRPr b="0" i="0" sz="2400" u="none" cap="none" strike="noStrike">
              <a:solidFill>
                <a:schemeClr val="dk1"/>
              </a:solidFill>
              <a:latin typeface="Arial"/>
              <a:ea typeface="Arial"/>
              <a:cs typeface="Arial"/>
              <a:sym typeface="Arial"/>
            </a:endParaRPr>
          </a:p>
        </p:txBody>
      </p:sp>
      <p:sp>
        <p:nvSpPr>
          <p:cNvPr id="525" name="Google Shape;525;p25"/>
          <p:cNvSpPr/>
          <p:nvPr/>
        </p:nvSpPr>
        <p:spPr>
          <a:xfrm>
            <a:off x="6676480" y="3930911"/>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26" name="Google Shape;526;p25"/>
          <p:cNvSpPr/>
          <p:nvPr/>
        </p:nvSpPr>
        <p:spPr>
          <a:xfrm>
            <a:off x="2936776" y="3930911"/>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27" name="Google Shape;527;p25"/>
          <p:cNvSpPr/>
          <p:nvPr/>
        </p:nvSpPr>
        <p:spPr>
          <a:xfrm>
            <a:off x="3281318" y="3515982"/>
            <a:ext cx="3240000" cy="237586"/>
          </a:xfrm>
          <a:prstGeom prst="lef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28" name="Google Shape;528;p25"/>
          <p:cNvSpPr/>
          <p:nvPr/>
        </p:nvSpPr>
        <p:spPr>
          <a:xfrm>
            <a:off x="6609184" y="3515982"/>
            <a:ext cx="2124000" cy="237586"/>
          </a:xfrm>
          <a:prstGeom prst="leftRightArrow">
            <a:avLst>
              <a:gd fmla="val 50000" name="adj1"/>
              <a:gd fmla="val 50000" name="adj2"/>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29" name="Google Shape;529;p25"/>
          <p:cNvSpPr/>
          <p:nvPr/>
        </p:nvSpPr>
        <p:spPr>
          <a:xfrm>
            <a:off x="1316808" y="3515982"/>
            <a:ext cx="1908000" cy="237586"/>
          </a:xfrm>
          <a:prstGeom prst="leftRightArrow">
            <a:avLst>
              <a:gd fmla="val 50000" name="adj1"/>
              <a:gd fmla="val 50000" name="adj2"/>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530" name="Google Shape;530;p25"/>
          <p:cNvCxnSpPr>
            <a:stCxn id="522" idx="0"/>
          </p:cNvCxnSpPr>
          <p:nvPr/>
        </p:nvCxnSpPr>
        <p:spPr>
          <a:xfrm rot="10800000">
            <a:off x="3262738" y="3159611"/>
            <a:ext cx="0" cy="771300"/>
          </a:xfrm>
          <a:prstGeom prst="straightConnector1">
            <a:avLst/>
          </a:prstGeom>
          <a:noFill/>
          <a:ln cap="flat" cmpd="sng" w="28575">
            <a:solidFill>
              <a:schemeClr val="dk1"/>
            </a:solidFill>
            <a:prstDash val="dash"/>
            <a:round/>
            <a:headEnd len="sm" w="sm" type="none"/>
            <a:tailEnd len="sm" w="sm" type="none"/>
          </a:ln>
        </p:spPr>
      </p:cxnSp>
      <p:cxnSp>
        <p:nvCxnSpPr>
          <p:cNvPr id="531" name="Google Shape;531;p25"/>
          <p:cNvCxnSpPr/>
          <p:nvPr/>
        </p:nvCxnSpPr>
        <p:spPr>
          <a:xfrm rot="10800000">
            <a:off x="6551987" y="3190675"/>
            <a:ext cx="0" cy="771232"/>
          </a:xfrm>
          <a:prstGeom prst="straightConnector1">
            <a:avLst/>
          </a:prstGeom>
          <a:noFill/>
          <a:ln cap="flat" cmpd="sng" w="28575">
            <a:solidFill>
              <a:schemeClr val="dk1"/>
            </a:solidFill>
            <a:prstDash val="dash"/>
            <a:round/>
            <a:headEnd len="sm" w="sm" type="none"/>
            <a:tailEnd len="sm" w="sm" type="none"/>
          </a:ln>
        </p:spPr>
      </p:cxnSp>
      <p:sp>
        <p:nvSpPr>
          <p:cNvPr id="532" name="Google Shape;532;p25"/>
          <p:cNvSpPr txBox="1"/>
          <p:nvPr/>
        </p:nvSpPr>
        <p:spPr>
          <a:xfrm>
            <a:off x="3084644" y="4217620"/>
            <a:ext cx="35618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6</a:t>
            </a:r>
            <a:endParaRPr b="0" i="0" sz="2400" u="none" cap="none" strike="noStrike">
              <a:solidFill>
                <a:schemeClr val="dk1"/>
              </a:solidFill>
              <a:latin typeface="Arial"/>
              <a:ea typeface="Arial"/>
              <a:cs typeface="Arial"/>
              <a:sym typeface="Arial"/>
            </a:endParaRPr>
          </a:p>
        </p:txBody>
      </p:sp>
      <p:sp>
        <p:nvSpPr>
          <p:cNvPr id="533" name="Google Shape;533;p25"/>
          <p:cNvSpPr txBox="1"/>
          <p:nvPr/>
        </p:nvSpPr>
        <p:spPr>
          <a:xfrm>
            <a:off x="6537176" y="4217620"/>
            <a:ext cx="527709"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19</a:t>
            </a:r>
            <a:endParaRPr b="0" i="0" sz="2400" u="none" cap="none" strike="noStrike">
              <a:solidFill>
                <a:schemeClr val="dk1"/>
              </a:solidFill>
              <a:latin typeface="Arial"/>
              <a:ea typeface="Arial"/>
              <a:cs typeface="Arial"/>
              <a:sym typeface="Arial"/>
            </a:endParaRPr>
          </a:p>
        </p:txBody>
      </p:sp>
      <p:sp>
        <p:nvSpPr>
          <p:cNvPr id="534" name="Google Shape;534;p25"/>
          <p:cNvSpPr txBox="1"/>
          <p:nvPr/>
        </p:nvSpPr>
        <p:spPr>
          <a:xfrm>
            <a:off x="2868620" y="4217620"/>
            <a:ext cx="35618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5</a:t>
            </a:r>
            <a:endParaRPr b="0" i="0" sz="2400" u="none" cap="none" strike="noStrike">
              <a:solidFill>
                <a:schemeClr val="dk1"/>
              </a:solidFill>
              <a:latin typeface="Arial"/>
              <a:ea typeface="Arial"/>
              <a:cs typeface="Arial"/>
              <a:sym typeface="Arial"/>
            </a:endParaRPr>
          </a:p>
        </p:txBody>
      </p:sp>
      <p:sp>
        <p:nvSpPr>
          <p:cNvPr id="535" name="Google Shape;535;p25"/>
          <p:cNvSpPr/>
          <p:nvPr/>
        </p:nvSpPr>
        <p:spPr>
          <a:xfrm>
            <a:off x="8657038" y="3959022"/>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536" name="Google Shape;536;p25"/>
          <p:cNvCxnSpPr>
            <a:stCxn id="535" idx="0"/>
          </p:cNvCxnSpPr>
          <p:nvPr/>
        </p:nvCxnSpPr>
        <p:spPr>
          <a:xfrm rot="10800000">
            <a:off x="8765050" y="3187722"/>
            <a:ext cx="0" cy="771300"/>
          </a:xfrm>
          <a:prstGeom prst="straightConnector1">
            <a:avLst/>
          </a:prstGeom>
          <a:noFill/>
          <a:ln cap="flat" cmpd="sng" w="28575">
            <a:solidFill>
              <a:schemeClr val="dk1"/>
            </a:solidFill>
            <a:prstDash val="dash"/>
            <a:round/>
            <a:headEnd len="sm" w="sm" type="none"/>
            <a:tailEnd len="sm" w="sm" type="none"/>
          </a:ln>
        </p:spPr>
      </p:cxnSp>
      <p:sp>
        <p:nvSpPr>
          <p:cNvPr id="537" name="Google Shape;537;p25"/>
          <p:cNvSpPr/>
          <p:nvPr/>
        </p:nvSpPr>
        <p:spPr>
          <a:xfrm>
            <a:off x="1174168" y="3950775"/>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538" name="Google Shape;538;p25"/>
          <p:cNvCxnSpPr>
            <a:stCxn id="537" idx="0"/>
          </p:cNvCxnSpPr>
          <p:nvPr/>
        </p:nvCxnSpPr>
        <p:spPr>
          <a:xfrm rot="10800000">
            <a:off x="1282180" y="3179475"/>
            <a:ext cx="0" cy="771300"/>
          </a:xfrm>
          <a:prstGeom prst="straightConnector1">
            <a:avLst/>
          </a:prstGeom>
          <a:noFill/>
          <a:ln cap="flat" cmpd="sng" w="28575">
            <a:solidFill>
              <a:schemeClr val="dk1"/>
            </a:solidFill>
            <a:prstDash val="dash"/>
            <a:round/>
            <a:headEnd len="sm" w="sm" type="none"/>
            <a:tailEnd len="sm" w="sm" type="none"/>
          </a:ln>
        </p:spPr>
      </p:cxnSp>
      <p:sp>
        <p:nvSpPr>
          <p:cNvPr id="539" name="Google Shape;539;p25"/>
          <p:cNvSpPr/>
          <p:nvPr/>
        </p:nvSpPr>
        <p:spPr>
          <a:xfrm>
            <a:off x="942489" y="3935292"/>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40" name="Google Shape;540;p25"/>
          <p:cNvSpPr/>
          <p:nvPr/>
        </p:nvSpPr>
        <p:spPr>
          <a:xfrm>
            <a:off x="8889542" y="3959022"/>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41" name="Google Shape;541;p25"/>
          <p:cNvSpPr txBox="1"/>
          <p:nvPr/>
        </p:nvSpPr>
        <p:spPr>
          <a:xfrm>
            <a:off x="8160991" y="4235139"/>
            <a:ext cx="74090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MAX</a:t>
            </a:r>
            <a:endParaRPr b="0" i="0" sz="2000" u="none" cap="none" strike="noStrike">
              <a:solidFill>
                <a:schemeClr val="dk1"/>
              </a:solidFill>
              <a:latin typeface="Arial"/>
              <a:ea typeface="Arial"/>
              <a:cs typeface="Arial"/>
              <a:sym typeface="Arial"/>
            </a:endParaRPr>
          </a:p>
        </p:txBody>
      </p:sp>
      <p:sp>
        <p:nvSpPr>
          <p:cNvPr id="542" name="Google Shape;542;p25"/>
          <p:cNvSpPr txBox="1"/>
          <p:nvPr/>
        </p:nvSpPr>
        <p:spPr>
          <a:xfrm>
            <a:off x="8841432" y="4230848"/>
            <a:ext cx="1032655"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MAX+1</a:t>
            </a:r>
            <a:endParaRPr b="0" i="0" sz="2000" u="none" cap="none" strike="noStrike">
              <a:solidFill>
                <a:schemeClr val="dk1"/>
              </a:solidFill>
              <a:latin typeface="Arial"/>
              <a:ea typeface="Arial"/>
              <a:cs typeface="Arial"/>
              <a:sym typeface="Arial"/>
            </a:endParaRPr>
          </a:p>
        </p:txBody>
      </p:sp>
      <p:sp>
        <p:nvSpPr>
          <p:cNvPr id="543" name="Google Shape;543;p25"/>
          <p:cNvSpPr txBox="1"/>
          <p:nvPr/>
        </p:nvSpPr>
        <p:spPr>
          <a:xfrm>
            <a:off x="1136576" y="4218780"/>
            <a:ext cx="35618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0</a:t>
            </a:r>
            <a:endParaRPr b="0" i="0" sz="2400" u="none" cap="none" strike="noStrike">
              <a:solidFill>
                <a:schemeClr val="dk1"/>
              </a:solidFill>
              <a:latin typeface="Arial"/>
              <a:ea typeface="Arial"/>
              <a:cs typeface="Arial"/>
              <a:sym typeface="Arial"/>
            </a:endParaRPr>
          </a:p>
        </p:txBody>
      </p:sp>
      <p:sp>
        <p:nvSpPr>
          <p:cNvPr id="544" name="Google Shape;544;p25"/>
          <p:cNvSpPr txBox="1"/>
          <p:nvPr/>
        </p:nvSpPr>
        <p:spPr>
          <a:xfrm>
            <a:off x="776536" y="4218780"/>
            <a:ext cx="458780"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-1</a:t>
            </a:r>
            <a:endParaRPr b="0" i="0" sz="2400" u="none" cap="none" strike="noStrike">
              <a:solidFill>
                <a:schemeClr val="dk1"/>
              </a:solidFill>
              <a:latin typeface="Arial"/>
              <a:ea typeface="Arial"/>
              <a:cs typeface="Arial"/>
              <a:sym typeface="Arial"/>
            </a:endParaRPr>
          </a:p>
        </p:txBody>
      </p:sp>
      <p:sp>
        <p:nvSpPr>
          <p:cNvPr id="545" name="Google Shape;545;p25"/>
          <p:cNvSpPr txBox="1"/>
          <p:nvPr/>
        </p:nvSpPr>
        <p:spPr>
          <a:xfrm>
            <a:off x="4558779" y="4054839"/>
            <a:ext cx="527709" cy="461665"/>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10</a:t>
            </a:r>
            <a:endParaRPr b="0" i="0" sz="1400" u="none" cap="none" strike="noStrike">
              <a:solidFill>
                <a:srgbClr val="000000"/>
              </a:solidFill>
              <a:latin typeface="Arial"/>
              <a:ea typeface="Arial"/>
              <a:cs typeface="Arial"/>
              <a:sym typeface="Arial"/>
            </a:endParaRPr>
          </a:p>
        </p:txBody>
      </p:sp>
      <p:sp>
        <p:nvSpPr>
          <p:cNvPr id="546" name="Google Shape;546;p25"/>
          <p:cNvSpPr txBox="1"/>
          <p:nvPr/>
        </p:nvSpPr>
        <p:spPr>
          <a:xfrm>
            <a:off x="7475526" y="4054839"/>
            <a:ext cx="527709" cy="461665"/>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50</a:t>
            </a:r>
            <a:endParaRPr b="0" i="0" sz="1400" u="none" cap="none" strike="noStrike">
              <a:solidFill>
                <a:srgbClr val="000000"/>
              </a:solidFill>
              <a:latin typeface="Arial"/>
              <a:ea typeface="Arial"/>
              <a:cs typeface="Arial"/>
              <a:sym typeface="Arial"/>
            </a:endParaRPr>
          </a:p>
        </p:txBody>
      </p:sp>
      <p:sp>
        <p:nvSpPr>
          <p:cNvPr id="547" name="Google Shape;547;p25"/>
          <p:cNvSpPr txBox="1"/>
          <p:nvPr/>
        </p:nvSpPr>
        <p:spPr>
          <a:xfrm>
            <a:off x="2065819" y="4054839"/>
            <a:ext cx="356187" cy="461665"/>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3</a:t>
            </a:r>
            <a:endParaRPr b="0" i="0" sz="1400" u="none" cap="none" strike="noStrike">
              <a:solidFill>
                <a:srgbClr val="000000"/>
              </a:solidFill>
              <a:latin typeface="Arial"/>
              <a:ea typeface="Arial"/>
              <a:cs typeface="Arial"/>
              <a:sym typeface="Arial"/>
            </a:endParaRPr>
          </a:p>
        </p:txBody>
      </p:sp>
      <p:sp>
        <p:nvSpPr>
          <p:cNvPr id="548" name="Google Shape;548;p25"/>
          <p:cNvSpPr/>
          <p:nvPr/>
        </p:nvSpPr>
        <p:spPr>
          <a:xfrm rot="5400000">
            <a:off x="4706459" y="3151935"/>
            <a:ext cx="370568" cy="3434881"/>
          </a:xfrm>
          <a:prstGeom prst="rightBrace">
            <a:avLst>
              <a:gd fmla="val 33321" name="adj1"/>
              <a:gd fmla="val 50000" name="adj2"/>
            </a:avLst>
          </a:prstGeom>
          <a:no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49" name="Google Shape;549;p25"/>
          <p:cNvSpPr/>
          <p:nvPr/>
        </p:nvSpPr>
        <p:spPr>
          <a:xfrm rot="5400000">
            <a:off x="7689542" y="3638639"/>
            <a:ext cx="367901" cy="2464145"/>
          </a:xfrm>
          <a:prstGeom prst="rightBrace">
            <a:avLst>
              <a:gd fmla="val 33321" name="adj1"/>
              <a:gd fmla="val 50000" name="adj2"/>
            </a:avLst>
          </a:prstGeom>
          <a:no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50" name="Google Shape;550;p25"/>
          <p:cNvSpPr/>
          <p:nvPr/>
        </p:nvSpPr>
        <p:spPr>
          <a:xfrm rot="5400000">
            <a:off x="1880327" y="3776804"/>
            <a:ext cx="340018" cy="2215695"/>
          </a:xfrm>
          <a:prstGeom prst="rightBrace">
            <a:avLst>
              <a:gd fmla="val 33321" name="adj1"/>
              <a:gd fmla="val 50000" name="adj2"/>
            </a:avLst>
          </a:prstGeom>
          <a:no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51" name="Google Shape;551;p25"/>
          <p:cNvSpPr txBox="1"/>
          <p:nvPr/>
        </p:nvSpPr>
        <p:spPr>
          <a:xfrm>
            <a:off x="3507543" y="5191408"/>
            <a:ext cx="2885617" cy="830997"/>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「6歳以上18歳以下」が「T」の場合</a:t>
            </a:r>
            <a:endParaRPr b="0" i="0" sz="2400" u="none" cap="none" strike="noStrike">
              <a:solidFill>
                <a:schemeClr val="dk1"/>
              </a:solidFill>
              <a:latin typeface="Arial"/>
              <a:ea typeface="Arial"/>
              <a:cs typeface="Arial"/>
              <a:sym typeface="Arial"/>
            </a:endParaRPr>
          </a:p>
        </p:txBody>
      </p:sp>
      <p:sp>
        <p:nvSpPr>
          <p:cNvPr id="552" name="Google Shape;552;p25"/>
          <p:cNvSpPr txBox="1"/>
          <p:nvPr/>
        </p:nvSpPr>
        <p:spPr>
          <a:xfrm>
            <a:off x="6609184" y="5191408"/>
            <a:ext cx="2885617" cy="830997"/>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「6歳以上18歳以下」が「F」の場合</a:t>
            </a:r>
            <a:endParaRPr b="0" i="0" sz="2400" u="none" cap="none" strike="noStrike">
              <a:solidFill>
                <a:schemeClr val="dk1"/>
              </a:solidFill>
              <a:latin typeface="Arial"/>
              <a:ea typeface="Arial"/>
              <a:cs typeface="Arial"/>
              <a:sym typeface="Arial"/>
            </a:endParaRPr>
          </a:p>
        </p:txBody>
      </p:sp>
      <p:sp>
        <p:nvSpPr>
          <p:cNvPr id="553" name="Google Shape;553;p25"/>
          <p:cNvSpPr txBox="1"/>
          <p:nvPr/>
        </p:nvSpPr>
        <p:spPr>
          <a:xfrm>
            <a:off x="580453" y="5191408"/>
            <a:ext cx="2885617" cy="830997"/>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「6歳以上18歳以下」が「F」の場合</a:t>
            </a:r>
            <a:endParaRPr b="0" i="0" sz="2400" u="none" cap="none" strike="noStrike">
              <a:solidFill>
                <a:schemeClr val="dk1"/>
              </a:solidFill>
              <a:latin typeface="Arial"/>
              <a:ea typeface="Arial"/>
              <a:cs typeface="Arial"/>
              <a:sym typeface="Arial"/>
            </a:endParaRPr>
          </a:p>
        </p:txBody>
      </p:sp>
      <p:sp>
        <p:nvSpPr>
          <p:cNvPr id="554" name="Google Shape;554;p25"/>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58" name="Shape 558"/>
        <p:cNvGrpSpPr/>
        <p:nvPr/>
      </p:nvGrpSpPr>
      <p:grpSpPr>
        <a:xfrm>
          <a:off x="0" y="0"/>
          <a:ext cx="0" cy="0"/>
          <a:chOff x="0" y="0"/>
          <a:chExt cx="0" cy="0"/>
        </a:xfrm>
      </p:grpSpPr>
      <p:sp>
        <p:nvSpPr>
          <p:cNvPr id="559" name="Google Shape;559;p26"/>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解説</a:t>
            </a:r>
            <a:endParaRPr/>
          </a:p>
        </p:txBody>
      </p:sp>
      <p:sp>
        <p:nvSpPr>
          <p:cNvPr id="560" name="Google Shape;560;p26"/>
          <p:cNvSpPr txBox="1"/>
          <p:nvPr>
            <p:ph idx="1" type="body"/>
          </p:nvPr>
        </p:nvSpPr>
        <p:spPr>
          <a:xfrm>
            <a:off x="495299" y="1600200"/>
            <a:ext cx="9066211" cy="4525963"/>
          </a:xfrm>
          <a:prstGeom prst="rect">
            <a:avLst/>
          </a:prstGeom>
          <a:noFill/>
          <a:ln>
            <a:noFill/>
          </a:ln>
        </p:spPr>
        <p:txBody>
          <a:bodyPr anchorCtr="0" anchor="t" bIns="45700" lIns="91425" spcFirstLastPara="1" rIns="91425" wrap="square" tIns="45700">
            <a:noAutofit/>
          </a:bodyPr>
          <a:lstStyle/>
          <a:p>
            <a:pPr indent="-438150" lvl="0" marL="514350" rtl="0" algn="l">
              <a:lnSpc>
                <a:spcPct val="100000"/>
              </a:lnSpc>
              <a:spcBef>
                <a:spcPts val="0"/>
              </a:spcBef>
              <a:spcAft>
                <a:spcPts val="0"/>
              </a:spcAft>
              <a:buClr>
                <a:schemeClr val="dk1"/>
              </a:buClr>
              <a:buSzPts val="2000"/>
              <a:buFont typeface="MS PGothic"/>
              <a:buAutoNum type="arabicPeriod" startAt="3"/>
            </a:pPr>
            <a:r>
              <a:rPr lang="en-US" sz="2000"/>
              <a:t>最小化されたデシジョンテーブルの各列に、同値分割法、境界値分析で決定した値を当てはめる。</a:t>
            </a:r>
            <a:endParaRPr sz="2000"/>
          </a:p>
        </p:txBody>
      </p:sp>
      <p:sp>
        <p:nvSpPr>
          <p:cNvPr id="561" name="Google Shape;561;p26"/>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562" name="Google Shape;562;p26"/>
          <p:cNvGraphicFramePr/>
          <p:nvPr/>
        </p:nvGraphicFramePr>
        <p:xfrm>
          <a:off x="661985" y="2852936"/>
          <a:ext cx="3000000" cy="3000000"/>
        </p:xfrm>
        <a:graphic>
          <a:graphicData uri="http://schemas.openxmlformats.org/drawingml/2006/table">
            <a:tbl>
              <a:tblPr>
                <a:noFill/>
                <a:tableStyleId>{4B98B3B4-1DD0-4021-947F-B892849282F9}</a:tableStyleId>
              </a:tblPr>
              <a:tblGrid>
                <a:gridCol w="1187875"/>
                <a:gridCol w="2376275"/>
                <a:gridCol w="1872200"/>
                <a:gridCol w="1872200"/>
                <a:gridCol w="1440150"/>
              </a:tblGrid>
              <a:tr h="396875">
                <a:tc rowSpan="2">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デシジョンテーブルの列番号</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gridSpan="3">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入力値</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hMerge="1"/>
                <a:tc hMerge="1"/>
                <a:tc rowSpan="2">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期待結果</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vMerge="1"/>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年齢</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現住所</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学生証</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vMerge="1"/>
              </a:tr>
              <a:tr h="3968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1</a:t>
                      </a:r>
                      <a:endParaRPr sz="1400" u="none" cap="none" strike="noStrike"/>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6歳、10歳、18歳</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提示あり</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学生料金</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2</a:t>
                      </a:r>
                      <a:endParaRPr sz="1400" u="none" cap="none" strike="noStrike"/>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6歳、10歳、18歳</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提示なし</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3</a:t>
                      </a:r>
                      <a:endParaRPr sz="1400" u="none" cap="none" strike="noStrike"/>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6歳、10歳、18歳</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埼玉県以外</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（どちらでもよい）</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4</a:t>
                      </a:r>
                      <a:endParaRPr sz="1400" u="none" cap="none" strike="noStrike"/>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rgbClr val="99CC00"/>
                        </a:buClr>
                        <a:buSzPts val="1080"/>
                        <a:buFont typeface="Noto Sans Symbols"/>
                        <a:buNone/>
                      </a:pPr>
                      <a:r>
                        <a:rPr b="0" i="0" lang="en-US" sz="1800" u="none" cap="none" strike="noStrike">
                          <a:solidFill>
                            <a:srgbClr val="000000"/>
                          </a:solidFill>
                          <a:latin typeface="Tahoma"/>
                          <a:ea typeface="Tahoma"/>
                          <a:cs typeface="Tahoma"/>
                          <a:sym typeface="Tahoma"/>
                        </a:rPr>
                        <a:t>-1歳、0歳、3歳、5歳、19歳、50歳、MAX歳、MAX+1歳</a:t>
                      </a:r>
                      <a:endParaRPr b="0" i="0" sz="1800" u="none" cap="none" strike="noStrike">
                        <a:solidFill>
                          <a:srgbClr val="000000"/>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（どこでもよい）</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（どちらでもよい）</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r>
            </a:tbl>
          </a:graphicData>
        </a:graphic>
      </p:graphicFrame>
      <p:sp>
        <p:nvSpPr>
          <p:cNvPr id="563" name="Google Shape;563;p26"/>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67" name="Shape 567"/>
        <p:cNvGrpSpPr/>
        <p:nvPr/>
      </p:nvGrpSpPr>
      <p:grpSpPr>
        <a:xfrm>
          <a:off x="0" y="0"/>
          <a:ext cx="0" cy="0"/>
          <a:chOff x="0" y="0"/>
          <a:chExt cx="0" cy="0"/>
        </a:xfrm>
      </p:grpSpPr>
      <p:sp>
        <p:nvSpPr>
          <p:cNvPr id="568" name="Google Shape;568;p27"/>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解説</a:t>
            </a:r>
            <a:endParaRPr/>
          </a:p>
        </p:txBody>
      </p:sp>
      <p:sp>
        <p:nvSpPr>
          <p:cNvPr id="569" name="Google Shape;569;p27"/>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438150" lvl="0" marL="514350" rtl="0" algn="l">
              <a:lnSpc>
                <a:spcPct val="100000"/>
              </a:lnSpc>
              <a:spcBef>
                <a:spcPts val="0"/>
              </a:spcBef>
              <a:spcAft>
                <a:spcPts val="0"/>
              </a:spcAft>
              <a:buClr>
                <a:schemeClr val="dk1"/>
              </a:buClr>
              <a:buSzPts val="2000"/>
              <a:buFont typeface="MS PGothic"/>
              <a:buAutoNum type="arabicPeriod" startAt="4"/>
            </a:pPr>
            <a:r>
              <a:rPr lang="en-US" sz="2000"/>
              <a:t>デシジョンテーブルで整理したルールに同値分割法・境界値分析を使って具体的な値を考えることで、仕様の不備が見つかった。</a:t>
            </a:r>
            <a:endParaRPr sz="2000"/>
          </a:p>
        </p:txBody>
      </p:sp>
      <p:sp>
        <p:nvSpPr>
          <p:cNvPr id="570" name="Google Shape;570;p27"/>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571" name="Google Shape;571;p27"/>
          <p:cNvGraphicFramePr/>
          <p:nvPr/>
        </p:nvGraphicFramePr>
        <p:xfrm>
          <a:off x="661985" y="3501008"/>
          <a:ext cx="3000000" cy="3000000"/>
        </p:xfrm>
        <a:graphic>
          <a:graphicData uri="http://schemas.openxmlformats.org/drawingml/2006/table">
            <a:tbl>
              <a:tblPr>
                <a:noFill/>
                <a:tableStyleId>{4B98B3B4-1DD0-4021-947F-B892849282F9}</a:tableStyleId>
              </a:tblPr>
              <a:tblGrid>
                <a:gridCol w="1187875"/>
                <a:gridCol w="2376275"/>
                <a:gridCol w="1872200"/>
                <a:gridCol w="1872200"/>
                <a:gridCol w="1440150"/>
              </a:tblGrid>
              <a:tr h="396875">
                <a:tc rowSpan="2">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デシジョンテーブルの列番号</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gridSpan="3">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入力値</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hMerge="1"/>
                <a:tc hMerge="1"/>
                <a:tc rowSpan="2">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期待結果</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vMerge="1"/>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年齢</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現住所</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学生証</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vMerge="1"/>
              </a:tr>
              <a:tr h="396875">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4</a:t>
                      </a:r>
                      <a:endParaRPr sz="1400" u="none" cap="none" strike="noStrike"/>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rgbClr val="99CC00"/>
                        </a:buClr>
                        <a:buSzPts val="1080"/>
                        <a:buFont typeface="Noto Sans Symbols"/>
                        <a:buNone/>
                      </a:pPr>
                      <a:r>
                        <a:rPr b="0" i="0" lang="en-US" sz="1600" u="none" cap="none" strike="noStrike">
                          <a:solidFill>
                            <a:srgbClr val="000000"/>
                          </a:solidFill>
                          <a:latin typeface="Tahoma"/>
                          <a:ea typeface="Tahoma"/>
                          <a:cs typeface="Tahoma"/>
                          <a:sym typeface="Tahoma"/>
                        </a:rPr>
                        <a:t>-1歳、0歳、3歳、5歳、</a:t>
                      </a:r>
                      <a:endParaRPr b="0" i="0" sz="1600" u="none" cap="none" strike="noStrike">
                        <a:solidFill>
                          <a:srgbClr val="000000"/>
                        </a:solidFill>
                        <a:latin typeface="Tahoma"/>
                        <a:ea typeface="Tahoma"/>
                        <a:cs typeface="Tahoma"/>
                        <a:sym typeface="Tahoma"/>
                      </a:endParaRPr>
                    </a:p>
                    <a:p>
                      <a:pPr indent="0" lvl="0" marL="0" marR="0" rtl="0" algn="ctr">
                        <a:lnSpc>
                          <a:spcPct val="100000"/>
                        </a:lnSpc>
                        <a:spcBef>
                          <a:spcPts val="0"/>
                        </a:spcBef>
                        <a:spcAft>
                          <a:spcPts val="0"/>
                        </a:spcAft>
                        <a:buClr>
                          <a:srgbClr val="99CC00"/>
                        </a:buClr>
                        <a:buSzPts val="1080"/>
                        <a:buFont typeface="Noto Sans Symbols"/>
                        <a:buNone/>
                      </a:pPr>
                      <a:r>
                        <a:rPr b="0" i="0" lang="en-US" sz="1600" u="none" cap="none" strike="noStrike">
                          <a:solidFill>
                            <a:srgbClr val="000000"/>
                          </a:solidFill>
                          <a:latin typeface="Tahoma"/>
                          <a:ea typeface="Tahoma"/>
                          <a:cs typeface="Tahoma"/>
                          <a:sym typeface="Tahoma"/>
                        </a:rPr>
                        <a:t>19歳、50歳、MAX歳、MAX+1歳</a:t>
                      </a:r>
                      <a:endParaRPr b="0" i="0" sz="1600" u="none" cap="none" strike="noStrike">
                        <a:solidFill>
                          <a:srgbClr val="000000"/>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（どこでもよい）</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（どちらでもよい）</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080"/>
                        <a:buFont typeface="Noto Sans Symbols"/>
                        <a:buNone/>
                      </a:pPr>
                      <a:r>
                        <a:rPr b="0" i="0" lang="en-US" sz="1800" u="none" cap="none" strike="noStrike">
                          <a:solidFill>
                            <a:schemeClr val="dk2"/>
                          </a:solidFill>
                          <a:latin typeface="Tahoma"/>
                          <a:ea typeface="Tahoma"/>
                          <a:cs typeface="Tahoma"/>
                          <a:sym typeface="Tahoma"/>
                        </a:rPr>
                        <a:t>一般料金</a:t>
                      </a:r>
                      <a:endParaRPr b="0" i="0" sz="18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r>
            </a:tbl>
          </a:graphicData>
        </a:graphic>
      </p:graphicFrame>
      <p:sp>
        <p:nvSpPr>
          <p:cNvPr id="572" name="Google Shape;572;p27"/>
          <p:cNvSpPr/>
          <p:nvPr/>
        </p:nvSpPr>
        <p:spPr>
          <a:xfrm>
            <a:off x="2497725" y="4689725"/>
            <a:ext cx="1573500" cy="313200"/>
          </a:xfrm>
          <a:prstGeom prst="roundRect">
            <a:avLst>
              <a:gd fmla="val 6845" name="adj"/>
            </a:avLst>
          </a:prstGeom>
          <a:noFill/>
          <a:ln cap="flat" cmpd="sng" w="28575">
            <a:solidFill>
              <a:srgbClr val="FF0000"/>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73" name="Google Shape;573;p27"/>
          <p:cNvSpPr/>
          <p:nvPr/>
        </p:nvSpPr>
        <p:spPr>
          <a:xfrm flipH="1">
            <a:off x="3677125" y="5649806"/>
            <a:ext cx="2808300" cy="803400"/>
          </a:xfrm>
          <a:prstGeom prst="wedgeRoundRectCallout">
            <a:avLst>
              <a:gd fmla="val 37298" name="adj1"/>
              <a:gd fmla="val -131448" name="adj2"/>
              <a:gd fmla="val 16667" name="adj3"/>
            </a:avLst>
          </a:prstGeom>
          <a:solidFill>
            <a:srgbClr val="FFFF99"/>
          </a:solidFill>
          <a:ln cap="flat" cmpd="sng" w="9525">
            <a:solidFill>
              <a:schemeClr val="dk1"/>
            </a:solidFill>
            <a:prstDash val="solid"/>
            <a:round/>
            <a:headEnd len="sm" w="sm" type="none"/>
            <a:tailEnd len="sm" w="sm" type="none"/>
          </a:ln>
        </p:spPr>
        <p:txBody>
          <a:bodyPr anchorCtr="0" anchor="t" bIns="45700" lIns="91425" spcFirstLastPara="1" rIns="91425" wrap="square" tIns="45700">
            <a:no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5歳以下が一般料金になってしまう。</a:t>
            </a:r>
            <a:endParaRPr b="0" i="0" sz="1800" u="none" cap="none" strike="noStrike">
              <a:solidFill>
                <a:schemeClr val="dk1"/>
              </a:solidFill>
              <a:latin typeface="Arial"/>
              <a:ea typeface="Arial"/>
              <a:cs typeface="Arial"/>
              <a:sym typeface="Arial"/>
            </a:endParaRPr>
          </a:p>
        </p:txBody>
      </p:sp>
      <p:sp>
        <p:nvSpPr>
          <p:cNvPr id="574" name="Google Shape;574;p27"/>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82" name="Shape 582"/>
        <p:cNvGrpSpPr/>
        <p:nvPr/>
      </p:nvGrpSpPr>
      <p:grpSpPr>
        <a:xfrm>
          <a:off x="0" y="0"/>
          <a:ext cx="0" cy="0"/>
          <a:chOff x="0" y="0"/>
          <a:chExt cx="0" cy="0"/>
        </a:xfrm>
      </p:grpSpPr>
      <p:sp>
        <p:nvSpPr>
          <p:cNvPr id="583" name="Google Shape;583;p28"/>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演習：デシジョンテーブルテスト（2） 解説</a:t>
            </a:r>
            <a:endParaRPr/>
          </a:p>
        </p:txBody>
      </p:sp>
      <p:sp>
        <p:nvSpPr>
          <p:cNvPr id="584" name="Google Shape;584;p28"/>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438150" lvl="0" marL="514350" rtl="0" algn="l">
              <a:lnSpc>
                <a:spcPct val="100000"/>
              </a:lnSpc>
              <a:spcBef>
                <a:spcPts val="0"/>
              </a:spcBef>
              <a:spcAft>
                <a:spcPts val="0"/>
              </a:spcAft>
              <a:buClr>
                <a:schemeClr val="dk1"/>
              </a:buClr>
              <a:buSzPts val="2000"/>
              <a:buFont typeface="MS PGothic"/>
              <a:buAutoNum type="arabicPeriod" startAt="4"/>
            </a:pPr>
            <a:r>
              <a:rPr lang="en-US" sz="2000"/>
              <a:t>年齢に対して境界値分析を使って具体的な値を考えることで、仕様の不備が見つかった。</a:t>
            </a:r>
            <a:endParaRPr sz="2000"/>
          </a:p>
        </p:txBody>
      </p:sp>
      <p:sp>
        <p:nvSpPr>
          <p:cNvPr id="585" name="Google Shape;585;p28"/>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cxnSp>
        <p:nvCxnSpPr>
          <p:cNvPr id="586" name="Google Shape;586;p28"/>
          <p:cNvCxnSpPr/>
          <p:nvPr/>
        </p:nvCxnSpPr>
        <p:spPr>
          <a:xfrm>
            <a:off x="1136576" y="4218067"/>
            <a:ext cx="7704856" cy="0"/>
          </a:xfrm>
          <a:prstGeom prst="straightConnector1">
            <a:avLst/>
          </a:prstGeom>
          <a:noFill/>
          <a:ln cap="flat" cmpd="sng" w="9525">
            <a:solidFill>
              <a:schemeClr val="dk1"/>
            </a:solidFill>
            <a:prstDash val="solid"/>
            <a:round/>
            <a:headEnd len="sm" w="sm" type="none"/>
            <a:tailEnd len="sm" w="sm" type="none"/>
          </a:ln>
        </p:spPr>
      </p:cxnSp>
      <p:sp>
        <p:nvSpPr>
          <p:cNvPr id="587" name="Google Shape;587;p28"/>
          <p:cNvSpPr/>
          <p:nvPr/>
        </p:nvSpPr>
        <p:spPr>
          <a:xfrm>
            <a:off x="3154726" y="4110055"/>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88" name="Google Shape;588;p28"/>
          <p:cNvSpPr/>
          <p:nvPr/>
        </p:nvSpPr>
        <p:spPr>
          <a:xfrm>
            <a:off x="6432503" y="4110055"/>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89" name="Google Shape;589;p28"/>
          <p:cNvSpPr/>
          <p:nvPr/>
        </p:nvSpPr>
        <p:spPr>
          <a:xfrm>
            <a:off x="6676480" y="4110055"/>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90" name="Google Shape;590;p28"/>
          <p:cNvSpPr/>
          <p:nvPr/>
        </p:nvSpPr>
        <p:spPr>
          <a:xfrm>
            <a:off x="2936776" y="4110055"/>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91" name="Google Shape;591;p28"/>
          <p:cNvSpPr txBox="1"/>
          <p:nvPr/>
        </p:nvSpPr>
        <p:spPr>
          <a:xfrm>
            <a:off x="3481266" y="2924944"/>
            <a:ext cx="2722200" cy="40020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有効パーティション</a:t>
            </a:r>
            <a:endParaRPr b="0" i="0" sz="2000" u="none" cap="none" strike="noStrike">
              <a:solidFill>
                <a:schemeClr val="dk1"/>
              </a:solidFill>
              <a:latin typeface="Arial"/>
              <a:ea typeface="Arial"/>
              <a:cs typeface="Arial"/>
              <a:sym typeface="Arial"/>
            </a:endParaRPr>
          </a:p>
        </p:txBody>
      </p:sp>
      <p:sp>
        <p:nvSpPr>
          <p:cNvPr id="592" name="Google Shape;592;p28"/>
          <p:cNvSpPr txBox="1"/>
          <p:nvPr/>
        </p:nvSpPr>
        <p:spPr>
          <a:xfrm>
            <a:off x="6704845" y="2924944"/>
            <a:ext cx="2722200" cy="40020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無効パーティション</a:t>
            </a:r>
            <a:endParaRPr b="0" i="0" sz="2000" u="none" cap="none" strike="noStrike">
              <a:solidFill>
                <a:schemeClr val="dk1"/>
              </a:solidFill>
              <a:latin typeface="Arial"/>
              <a:ea typeface="Arial"/>
              <a:cs typeface="Arial"/>
              <a:sym typeface="Arial"/>
            </a:endParaRPr>
          </a:p>
        </p:txBody>
      </p:sp>
      <p:sp>
        <p:nvSpPr>
          <p:cNvPr id="593" name="Google Shape;593;p28"/>
          <p:cNvSpPr/>
          <p:nvPr/>
        </p:nvSpPr>
        <p:spPr>
          <a:xfrm>
            <a:off x="3281318" y="3695126"/>
            <a:ext cx="3240000" cy="237586"/>
          </a:xfrm>
          <a:prstGeom prst="lef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94" name="Google Shape;594;p28"/>
          <p:cNvSpPr/>
          <p:nvPr/>
        </p:nvSpPr>
        <p:spPr>
          <a:xfrm>
            <a:off x="6609184" y="3695126"/>
            <a:ext cx="2124000" cy="237586"/>
          </a:xfrm>
          <a:prstGeom prst="leftRightArrow">
            <a:avLst>
              <a:gd fmla="val 50000" name="adj1"/>
              <a:gd fmla="val 50000" name="adj2"/>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95" name="Google Shape;595;p28"/>
          <p:cNvSpPr/>
          <p:nvPr/>
        </p:nvSpPr>
        <p:spPr>
          <a:xfrm>
            <a:off x="1316808" y="3695126"/>
            <a:ext cx="1908000" cy="237586"/>
          </a:xfrm>
          <a:prstGeom prst="leftRightArrow">
            <a:avLst>
              <a:gd fmla="val 50000" name="adj1"/>
              <a:gd fmla="val 50000" name="adj2"/>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596" name="Google Shape;596;p28"/>
          <p:cNvSpPr txBox="1"/>
          <p:nvPr/>
        </p:nvSpPr>
        <p:spPr>
          <a:xfrm>
            <a:off x="326120" y="2924944"/>
            <a:ext cx="2722200" cy="40020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無効パーティション</a:t>
            </a:r>
            <a:endParaRPr b="0" i="0" sz="2000" u="none" cap="none" strike="noStrike">
              <a:solidFill>
                <a:schemeClr val="dk1"/>
              </a:solidFill>
              <a:latin typeface="Arial"/>
              <a:ea typeface="Arial"/>
              <a:cs typeface="Arial"/>
              <a:sym typeface="Arial"/>
            </a:endParaRPr>
          </a:p>
        </p:txBody>
      </p:sp>
      <p:cxnSp>
        <p:nvCxnSpPr>
          <p:cNvPr id="597" name="Google Shape;597;p28"/>
          <p:cNvCxnSpPr>
            <a:stCxn id="587" idx="0"/>
          </p:cNvCxnSpPr>
          <p:nvPr/>
        </p:nvCxnSpPr>
        <p:spPr>
          <a:xfrm rot="10800000">
            <a:off x="3262738" y="3338755"/>
            <a:ext cx="0" cy="771300"/>
          </a:xfrm>
          <a:prstGeom prst="straightConnector1">
            <a:avLst/>
          </a:prstGeom>
          <a:noFill/>
          <a:ln cap="flat" cmpd="sng" w="28575">
            <a:solidFill>
              <a:schemeClr val="dk1"/>
            </a:solidFill>
            <a:prstDash val="dash"/>
            <a:round/>
            <a:headEnd len="sm" w="sm" type="none"/>
            <a:tailEnd len="sm" w="sm" type="none"/>
          </a:ln>
        </p:spPr>
      </p:cxnSp>
      <p:cxnSp>
        <p:nvCxnSpPr>
          <p:cNvPr id="598" name="Google Shape;598;p28"/>
          <p:cNvCxnSpPr/>
          <p:nvPr/>
        </p:nvCxnSpPr>
        <p:spPr>
          <a:xfrm rot="10800000">
            <a:off x="6551987" y="3369819"/>
            <a:ext cx="0" cy="771232"/>
          </a:xfrm>
          <a:prstGeom prst="straightConnector1">
            <a:avLst/>
          </a:prstGeom>
          <a:noFill/>
          <a:ln cap="flat" cmpd="sng" w="28575">
            <a:solidFill>
              <a:schemeClr val="dk1"/>
            </a:solidFill>
            <a:prstDash val="dash"/>
            <a:round/>
            <a:headEnd len="sm" w="sm" type="none"/>
            <a:tailEnd len="sm" w="sm" type="none"/>
          </a:ln>
        </p:spPr>
      </p:cxnSp>
      <p:sp>
        <p:nvSpPr>
          <p:cNvPr id="599" name="Google Shape;599;p28"/>
          <p:cNvSpPr/>
          <p:nvPr/>
        </p:nvSpPr>
        <p:spPr>
          <a:xfrm>
            <a:off x="8657038" y="4138166"/>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600" name="Google Shape;600;p28"/>
          <p:cNvCxnSpPr>
            <a:stCxn id="599" idx="0"/>
          </p:cNvCxnSpPr>
          <p:nvPr/>
        </p:nvCxnSpPr>
        <p:spPr>
          <a:xfrm rot="10800000">
            <a:off x="8765050" y="3366866"/>
            <a:ext cx="0" cy="771300"/>
          </a:xfrm>
          <a:prstGeom prst="straightConnector1">
            <a:avLst/>
          </a:prstGeom>
          <a:noFill/>
          <a:ln cap="flat" cmpd="sng" w="28575">
            <a:solidFill>
              <a:schemeClr val="dk1"/>
            </a:solidFill>
            <a:prstDash val="dash"/>
            <a:round/>
            <a:headEnd len="sm" w="sm" type="none"/>
            <a:tailEnd len="sm" w="sm" type="none"/>
          </a:ln>
        </p:spPr>
      </p:cxnSp>
      <p:sp>
        <p:nvSpPr>
          <p:cNvPr id="601" name="Google Shape;601;p28"/>
          <p:cNvSpPr/>
          <p:nvPr/>
        </p:nvSpPr>
        <p:spPr>
          <a:xfrm>
            <a:off x="1174168" y="4129919"/>
            <a:ext cx="216024" cy="216024"/>
          </a:xfrm>
          <a:prstGeom prst="ellipse">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602" name="Google Shape;602;p28"/>
          <p:cNvCxnSpPr>
            <a:stCxn id="601" idx="0"/>
          </p:cNvCxnSpPr>
          <p:nvPr/>
        </p:nvCxnSpPr>
        <p:spPr>
          <a:xfrm rot="10800000">
            <a:off x="1282180" y="3358619"/>
            <a:ext cx="0" cy="771300"/>
          </a:xfrm>
          <a:prstGeom prst="straightConnector1">
            <a:avLst/>
          </a:prstGeom>
          <a:noFill/>
          <a:ln cap="flat" cmpd="sng" w="28575">
            <a:solidFill>
              <a:schemeClr val="dk1"/>
            </a:solidFill>
            <a:prstDash val="dash"/>
            <a:round/>
            <a:headEnd len="sm" w="sm" type="none"/>
            <a:tailEnd len="sm" w="sm" type="none"/>
          </a:ln>
        </p:spPr>
      </p:cxnSp>
      <p:sp>
        <p:nvSpPr>
          <p:cNvPr id="603" name="Google Shape;603;p28"/>
          <p:cNvSpPr/>
          <p:nvPr/>
        </p:nvSpPr>
        <p:spPr>
          <a:xfrm>
            <a:off x="942489" y="4114436"/>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604" name="Google Shape;604;p28"/>
          <p:cNvSpPr/>
          <p:nvPr/>
        </p:nvSpPr>
        <p:spPr>
          <a:xfrm>
            <a:off x="8889542" y="4138166"/>
            <a:ext cx="216024" cy="216024"/>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605" name="Google Shape;605;p28"/>
          <p:cNvSpPr txBox="1"/>
          <p:nvPr/>
        </p:nvSpPr>
        <p:spPr>
          <a:xfrm>
            <a:off x="8160991" y="4414283"/>
            <a:ext cx="74090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MAX</a:t>
            </a:r>
            <a:endParaRPr b="0" i="0" sz="2000" u="none" cap="none" strike="noStrike">
              <a:solidFill>
                <a:schemeClr val="dk1"/>
              </a:solidFill>
              <a:latin typeface="Arial"/>
              <a:ea typeface="Arial"/>
              <a:cs typeface="Arial"/>
              <a:sym typeface="Arial"/>
            </a:endParaRPr>
          </a:p>
        </p:txBody>
      </p:sp>
      <p:sp>
        <p:nvSpPr>
          <p:cNvPr id="606" name="Google Shape;606;p28"/>
          <p:cNvSpPr txBox="1"/>
          <p:nvPr/>
        </p:nvSpPr>
        <p:spPr>
          <a:xfrm>
            <a:off x="8841432" y="4409992"/>
            <a:ext cx="1032655"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MAX+1</a:t>
            </a:r>
            <a:endParaRPr b="0" i="0" sz="2000" u="none" cap="none" strike="noStrike">
              <a:solidFill>
                <a:schemeClr val="dk1"/>
              </a:solidFill>
              <a:latin typeface="Arial"/>
              <a:ea typeface="Arial"/>
              <a:cs typeface="Arial"/>
              <a:sym typeface="Arial"/>
            </a:endParaRPr>
          </a:p>
        </p:txBody>
      </p:sp>
      <p:sp>
        <p:nvSpPr>
          <p:cNvPr id="607" name="Google Shape;607;p28"/>
          <p:cNvSpPr txBox="1"/>
          <p:nvPr/>
        </p:nvSpPr>
        <p:spPr>
          <a:xfrm>
            <a:off x="1136576" y="4397924"/>
            <a:ext cx="356188"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0</a:t>
            </a:r>
            <a:endParaRPr b="0" i="0" sz="2400" u="none" cap="none" strike="noStrike">
              <a:solidFill>
                <a:schemeClr val="dk1"/>
              </a:solidFill>
              <a:latin typeface="Arial"/>
              <a:ea typeface="Arial"/>
              <a:cs typeface="Arial"/>
              <a:sym typeface="Arial"/>
            </a:endParaRPr>
          </a:p>
        </p:txBody>
      </p:sp>
      <p:sp>
        <p:nvSpPr>
          <p:cNvPr id="608" name="Google Shape;608;p28"/>
          <p:cNvSpPr txBox="1"/>
          <p:nvPr/>
        </p:nvSpPr>
        <p:spPr>
          <a:xfrm>
            <a:off x="776536" y="4397924"/>
            <a:ext cx="458780"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-1</a:t>
            </a:r>
            <a:endParaRPr b="0" i="0" sz="2400" u="none" cap="none" strike="noStrike">
              <a:solidFill>
                <a:schemeClr val="dk1"/>
              </a:solidFill>
              <a:latin typeface="Arial"/>
              <a:ea typeface="Arial"/>
              <a:cs typeface="Arial"/>
              <a:sym typeface="Arial"/>
            </a:endParaRPr>
          </a:p>
        </p:txBody>
      </p:sp>
      <p:sp>
        <p:nvSpPr>
          <p:cNvPr id="609" name="Google Shape;609;p28"/>
          <p:cNvSpPr/>
          <p:nvPr/>
        </p:nvSpPr>
        <p:spPr>
          <a:xfrm flipH="1">
            <a:off x="607590" y="5177406"/>
            <a:ext cx="3326435" cy="803265"/>
          </a:xfrm>
          <a:prstGeom prst="wedgeRoundRectCallout">
            <a:avLst>
              <a:gd fmla="val 36302" name="adj1"/>
              <a:gd fmla="val -95216" name="adj2"/>
              <a:gd fmla="val 16667" name="adj3"/>
            </a:avLst>
          </a:prstGeom>
          <a:solidFill>
            <a:srgbClr val="FFFF99"/>
          </a:solidFill>
          <a:ln cap="flat" cmpd="sng" w="9525">
            <a:solidFill>
              <a:schemeClr val="dk1"/>
            </a:solidFill>
            <a:prstDash val="solid"/>
            <a:round/>
            <a:headEnd len="sm" w="sm" type="none"/>
            <a:tailEnd len="sm" w="sm" type="none"/>
          </a:ln>
        </p:spPr>
        <p:txBody>
          <a:bodyPr anchorCtr="0" anchor="t" bIns="45700" lIns="91425" spcFirstLastPara="1" rIns="91425" wrap="square" tIns="45700">
            <a:no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0歳未満（負の値）の年齢が入力可能か分からない。</a:t>
            </a:r>
            <a:endParaRPr b="0" i="0" sz="1800" u="none" cap="none" strike="noStrike">
              <a:solidFill>
                <a:srgbClr val="000000"/>
              </a:solidFill>
              <a:latin typeface="Arial"/>
              <a:ea typeface="Arial"/>
              <a:cs typeface="Arial"/>
              <a:sym typeface="Arial"/>
            </a:endParaRPr>
          </a:p>
        </p:txBody>
      </p:sp>
      <p:sp>
        <p:nvSpPr>
          <p:cNvPr id="610" name="Google Shape;610;p28"/>
          <p:cNvSpPr/>
          <p:nvPr/>
        </p:nvSpPr>
        <p:spPr>
          <a:xfrm>
            <a:off x="662703" y="4426380"/>
            <a:ext cx="518411" cy="417480"/>
          </a:xfrm>
          <a:prstGeom prst="roundRect">
            <a:avLst>
              <a:gd fmla="val 6845" name="adj"/>
            </a:avLst>
          </a:prstGeom>
          <a:noFill/>
          <a:ln cap="flat" cmpd="sng" w="28575">
            <a:solidFill>
              <a:srgbClr val="FF0000"/>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611" name="Google Shape;611;p28"/>
          <p:cNvSpPr/>
          <p:nvPr/>
        </p:nvSpPr>
        <p:spPr>
          <a:xfrm>
            <a:off x="8214773" y="4412828"/>
            <a:ext cx="610295" cy="397274"/>
          </a:xfrm>
          <a:prstGeom prst="roundRect">
            <a:avLst>
              <a:gd fmla="val 6845" name="adj"/>
            </a:avLst>
          </a:prstGeom>
          <a:noFill/>
          <a:ln cap="flat" cmpd="sng" w="28575">
            <a:solidFill>
              <a:srgbClr val="FF0000"/>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612" name="Google Shape;612;p28"/>
          <p:cNvSpPr/>
          <p:nvPr/>
        </p:nvSpPr>
        <p:spPr>
          <a:xfrm>
            <a:off x="8898980" y="4412828"/>
            <a:ext cx="955478" cy="397274"/>
          </a:xfrm>
          <a:prstGeom prst="roundRect">
            <a:avLst>
              <a:gd fmla="val 6845" name="adj"/>
            </a:avLst>
          </a:prstGeom>
          <a:noFill/>
          <a:ln cap="flat" cmpd="sng" w="28575">
            <a:solidFill>
              <a:srgbClr val="FF0000"/>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613" name="Google Shape;613;p28"/>
          <p:cNvSpPr/>
          <p:nvPr/>
        </p:nvSpPr>
        <p:spPr>
          <a:xfrm flipH="1">
            <a:off x="3965465" y="4556007"/>
            <a:ext cx="4015678" cy="482071"/>
          </a:xfrm>
          <a:prstGeom prst="wedgeRoundRectCallout">
            <a:avLst>
              <a:gd fmla="val -56026" name="adj1"/>
              <a:gd fmla="val -41983" name="adj2"/>
              <a:gd fmla="val 16667" name="adj3"/>
            </a:avLst>
          </a:prstGeom>
          <a:solidFill>
            <a:srgbClr val="FFFF99"/>
          </a:solidFill>
          <a:ln cap="flat" cmpd="sng" w="9525">
            <a:solidFill>
              <a:schemeClr val="dk1"/>
            </a:solidFill>
            <a:prstDash val="solid"/>
            <a:round/>
            <a:headEnd len="sm" w="sm" type="none"/>
            <a:tailEnd len="sm" w="sm" type="none"/>
          </a:ln>
        </p:spPr>
        <p:txBody>
          <a:bodyPr anchorCtr="0" anchor="t" bIns="45700" lIns="91425" spcFirstLastPara="1" rIns="91425" wrap="square" tIns="45700">
            <a:no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年齢の最大値が定義されていない。</a:t>
            </a:r>
            <a:endParaRPr b="0" i="0" sz="1200" u="none" cap="none" strike="noStrike">
              <a:solidFill>
                <a:srgbClr val="000000"/>
              </a:solidFill>
              <a:latin typeface="Arial"/>
              <a:ea typeface="Arial"/>
              <a:cs typeface="Arial"/>
              <a:sym typeface="Arial"/>
            </a:endParaRPr>
          </a:p>
        </p:txBody>
      </p:sp>
      <p:sp>
        <p:nvSpPr>
          <p:cNvPr id="614" name="Google Shape;614;p28"/>
          <p:cNvSpPr/>
          <p:nvPr/>
        </p:nvSpPr>
        <p:spPr>
          <a:xfrm flipH="1">
            <a:off x="6639966" y="5135458"/>
            <a:ext cx="3149613" cy="1069916"/>
          </a:xfrm>
          <a:prstGeom prst="wedgeRoundRectCallout">
            <a:avLst>
              <a:gd fmla="val -33895" name="adj1"/>
              <a:gd fmla="val -74806" name="adj2"/>
              <a:gd fmla="val 16667" name="adj3"/>
            </a:avLst>
          </a:prstGeom>
          <a:solidFill>
            <a:srgbClr val="FFFF99"/>
          </a:solidFill>
          <a:ln cap="flat" cmpd="sng" w="9525">
            <a:solidFill>
              <a:schemeClr val="dk1"/>
            </a:solidFill>
            <a:prstDash val="solid"/>
            <a:round/>
            <a:headEnd len="sm" w="sm" type="none"/>
            <a:tailEnd len="sm" w="sm" type="none"/>
          </a:ln>
        </p:spPr>
        <p:txBody>
          <a:bodyPr anchorCtr="0" anchor="t" bIns="45700" lIns="91425" spcFirstLastPara="1" rIns="91425" wrap="square" tIns="45700">
            <a:no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年齢の最大値があった場合に、最大値より大きい値が入力可能か分からない。</a:t>
            </a:r>
            <a:endParaRPr b="0" i="0" sz="1200" u="none" cap="none" strike="noStrike">
              <a:solidFill>
                <a:srgbClr val="000000"/>
              </a:solidFill>
              <a:latin typeface="Arial"/>
              <a:ea typeface="Arial"/>
              <a:cs typeface="Arial"/>
              <a:sym typeface="Arial"/>
            </a:endParaRPr>
          </a:p>
        </p:txBody>
      </p:sp>
      <p:sp>
        <p:nvSpPr>
          <p:cNvPr id="615" name="Google Shape;615;p28"/>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2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19" name="Shape 619"/>
        <p:cNvGrpSpPr/>
        <p:nvPr/>
      </p:nvGrpSpPr>
      <p:grpSpPr>
        <a:xfrm>
          <a:off x="0" y="0"/>
          <a:ext cx="0" cy="0"/>
          <a:chOff x="0" y="0"/>
          <a:chExt cx="0" cy="0"/>
        </a:xfrm>
      </p:grpSpPr>
      <p:sp>
        <p:nvSpPr>
          <p:cNvPr id="620" name="Google Shape;620;p29"/>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演習：状態遷移テスト 解答例</a:t>
            </a:r>
            <a:endParaRPr/>
          </a:p>
        </p:txBody>
      </p:sp>
      <p:sp>
        <p:nvSpPr>
          <p:cNvPr id="621" name="Google Shape;621;p29"/>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
        <p:nvSpPr>
          <p:cNvPr id="622" name="Google Shape;622;p29"/>
          <p:cNvSpPr txBox="1"/>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marR="0" rtl="0" algn="r">
              <a:lnSpc>
                <a:spcPct val="100000"/>
              </a:lnSpc>
              <a:spcBef>
                <a:spcPts val="0"/>
              </a:spcBef>
              <a:spcAft>
                <a:spcPts val="0"/>
              </a:spcAft>
              <a:buClr>
                <a:srgbClr val="000000"/>
              </a:buClr>
              <a:buSzPts val="1400"/>
              <a:buFont typeface="Arial"/>
              <a:buNone/>
            </a:pPr>
            <a:fld id="{00000000-1234-1234-1234-123412341234}" type="slidenum">
              <a:rPr b="0" i="0" lang="en-US" sz="1400" u="none" cap="none" strike="noStrike">
                <a:solidFill>
                  <a:schemeClr val="dk1"/>
                </a:solidFill>
                <a:latin typeface="Arial"/>
                <a:ea typeface="Arial"/>
                <a:cs typeface="Arial"/>
                <a:sym typeface="Arial"/>
              </a:rPr>
              <a:t>‹#›</a:t>
            </a:fld>
            <a:endParaRPr b="0" i="0" sz="1400" u="none" cap="none" strike="noStrike">
              <a:solidFill>
                <a:schemeClr val="dk1"/>
              </a:solidFill>
              <a:latin typeface="Arial"/>
              <a:ea typeface="Arial"/>
              <a:cs typeface="Arial"/>
              <a:sym typeface="Arial"/>
            </a:endParaRPr>
          </a:p>
        </p:txBody>
      </p:sp>
      <p:sp>
        <p:nvSpPr>
          <p:cNvPr id="623" name="Google Shape;623;p29"/>
          <p:cNvSpPr txBox="1"/>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marR="0" rtl="0" algn="l">
              <a:lnSpc>
                <a:spcPct val="100000"/>
              </a:lnSpc>
              <a:spcBef>
                <a:spcPts val="0"/>
              </a:spcBef>
              <a:spcAft>
                <a:spcPts val="0"/>
              </a:spcAft>
              <a:buClr>
                <a:schemeClr val="dk1"/>
              </a:buClr>
              <a:buSzPts val="3200"/>
              <a:buFont typeface="MS PGothic"/>
              <a:buAutoNum type="arabicPeriod"/>
            </a:pPr>
            <a:r>
              <a:rPr b="0" i="0" lang="en-US" sz="3200" u="none" cap="none" strike="noStrike">
                <a:solidFill>
                  <a:schemeClr val="dk1"/>
                </a:solidFill>
                <a:latin typeface="Arial"/>
                <a:ea typeface="Arial"/>
                <a:cs typeface="Arial"/>
                <a:sym typeface="Arial"/>
              </a:rPr>
              <a:t>状態遷移図</a:t>
            </a:r>
            <a:endParaRPr b="0" i="0" sz="3200" u="none" cap="none" strike="noStrike">
              <a:solidFill>
                <a:schemeClr val="dk1"/>
              </a:solidFill>
              <a:latin typeface="Arial"/>
              <a:ea typeface="Arial"/>
              <a:cs typeface="Arial"/>
              <a:sym typeface="Arial"/>
            </a:endParaRPr>
          </a:p>
        </p:txBody>
      </p:sp>
      <p:sp>
        <p:nvSpPr>
          <p:cNvPr id="624" name="Google Shape;624;p29"/>
          <p:cNvSpPr/>
          <p:nvPr/>
        </p:nvSpPr>
        <p:spPr>
          <a:xfrm>
            <a:off x="1423988" y="4150172"/>
            <a:ext cx="1171575" cy="864000"/>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0円</a:t>
            </a:r>
            <a:endParaRPr b="0" i="0" sz="1400" u="none" cap="none" strike="noStrike">
              <a:solidFill>
                <a:srgbClr val="000000"/>
              </a:solidFill>
              <a:latin typeface="Arial"/>
              <a:ea typeface="Arial"/>
              <a:cs typeface="Arial"/>
              <a:sym typeface="Arial"/>
            </a:endParaRPr>
          </a:p>
        </p:txBody>
      </p:sp>
      <p:sp>
        <p:nvSpPr>
          <p:cNvPr id="625" name="Google Shape;625;p29"/>
          <p:cNvSpPr/>
          <p:nvPr/>
        </p:nvSpPr>
        <p:spPr>
          <a:xfrm>
            <a:off x="4329113" y="4150172"/>
            <a:ext cx="1171575" cy="864000"/>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900"/>
              <a:buFont typeface="Arial"/>
              <a:buNone/>
            </a:pPr>
            <a:r>
              <a:rPr b="0" i="0" lang="en-US" sz="1900" u="none" cap="none" strike="noStrike">
                <a:solidFill>
                  <a:schemeClr val="dk1"/>
                </a:solidFill>
                <a:latin typeface="Arial"/>
                <a:ea typeface="Arial"/>
                <a:cs typeface="Arial"/>
                <a:sym typeface="Arial"/>
              </a:rPr>
              <a:t>100円</a:t>
            </a:r>
            <a:endParaRPr b="0" i="0" sz="900" u="none" cap="none" strike="noStrike">
              <a:solidFill>
                <a:srgbClr val="000000"/>
              </a:solidFill>
              <a:latin typeface="Arial"/>
              <a:ea typeface="Arial"/>
              <a:cs typeface="Arial"/>
              <a:sym typeface="Arial"/>
            </a:endParaRPr>
          </a:p>
        </p:txBody>
      </p:sp>
      <p:sp>
        <p:nvSpPr>
          <p:cNvPr id="626" name="Google Shape;626;p29"/>
          <p:cNvSpPr/>
          <p:nvPr/>
        </p:nvSpPr>
        <p:spPr>
          <a:xfrm>
            <a:off x="7370763" y="4150172"/>
            <a:ext cx="1171575" cy="864000"/>
          </a:xfrm>
          <a:prstGeom prst="ellipse">
            <a:avLst/>
          </a:prstGeom>
          <a:solidFill>
            <a:schemeClr val="lt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900"/>
              <a:buFont typeface="Arial"/>
              <a:buNone/>
            </a:pPr>
            <a:r>
              <a:rPr b="0" i="0" lang="en-US" sz="1900" u="none" cap="none" strike="noStrike">
                <a:solidFill>
                  <a:schemeClr val="dk1"/>
                </a:solidFill>
                <a:latin typeface="Arial"/>
                <a:ea typeface="Arial"/>
                <a:cs typeface="Arial"/>
                <a:sym typeface="Arial"/>
              </a:rPr>
              <a:t>200円</a:t>
            </a:r>
            <a:endParaRPr b="0" i="0" sz="900" u="none" cap="none" strike="noStrike">
              <a:solidFill>
                <a:srgbClr val="000000"/>
              </a:solidFill>
              <a:latin typeface="Arial"/>
              <a:ea typeface="Arial"/>
              <a:cs typeface="Arial"/>
              <a:sym typeface="Arial"/>
            </a:endParaRPr>
          </a:p>
        </p:txBody>
      </p:sp>
      <p:cxnSp>
        <p:nvCxnSpPr>
          <p:cNvPr id="627" name="Google Shape;627;p29"/>
          <p:cNvCxnSpPr>
            <a:stCxn id="624" idx="6"/>
            <a:endCxn id="625" idx="2"/>
          </p:cNvCxnSpPr>
          <p:nvPr/>
        </p:nvCxnSpPr>
        <p:spPr>
          <a:xfrm>
            <a:off x="2595563" y="4582172"/>
            <a:ext cx="1733700" cy="0"/>
          </a:xfrm>
          <a:prstGeom prst="straightConnector1">
            <a:avLst/>
          </a:prstGeom>
          <a:noFill/>
          <a:ln cap="flat" cmpd="sng" w="9525">
            <a:solidFill>
              <a:schemeClr val="dk1"/>
            </a:solidFill>
            <a:prstDash val="solid"/>
            <a:round/>
            <a:headEnd len="sm" w="sm" type="none"/>
            <a:tailEnd len="med" w="med" type="stealth"/>
          </a:ln>
        </p:spPr>
      </p:cxnSp>
      <p:sp>
        <p:nvSpPr>
          <p:cNvPr id="628" name="Google Shape;628;p29"/>
          <p:cNvSpPr txBox="1"/>
          <p:nvPr/>
        </p:nvSpPr>
        <p:spPr>
          <a:xfrm>
            <a:off x="2791619" y="4291460"/>
            <a:ext cx="14985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100円投入</a:t>
            </a:r>
            <a:endParaRPr b="0" i="0" sz="1400" u="none" cap="none" strike="noStrike">
              <a:solidFill>
                <a:srgbClr val="000000"/>
              </a:solidFill>
              <a:latin typeface="Arial"/>
              <a:ea typeface="Arial"/>
              <a:cs typeface="Arial"/>
              <a:sym typeface="Arial"/>
            </a:endParaRPr>
          </a:p>
        </p:txBody>
      </p:sp>
      <p:cxnSp>
        <p:nvCxnSpPr>
          <p:cNvPr id="629" name="Google Shape;629;p29"/>
          <p:cNvCxnSpPr>
            <a:stCxn id="625" idx="6"/>
            <a:endCxn id="626" idx="2"/>
          </p:cNvCxnSpPr>
          <p:nvPr/>
        </p:nvCxnSpPr>
        <p:spPr>
          <a:xfrm>
            <a:off x="5500688" y="4582172"/>
            <a:ext cx="1870200" cy="0"/>
          </a:xfrm>
          <a:prstGeom prst="straightConnector1">
            <a:avLst/>
          </a:prstGeom>
          <a:noFill/>
          <a:ln cap="flat" cmpd="sng" w="9525">
            <a:solidFill>
              <a:schemeClr val="dk1"/>
            </a:solidFill>
            <a:prstDash val="solid"/>
            <a:round/>
            <a:headEnd len="sm" w="sm" type="none"/>
            <a:tailEnd len="med" w="med" type="stealth"/>
          </a:ln>
        </p:spPr>
      </p:cxnSp>
      <p:sp>
        <p:nvSpPr>
          <p:cNvPr id="630" name="Google Shape;630;p29"/>
          <p:cNvSpPr txBox="1"/>
          <p:nvPr/>
        </p:nvSpPr>
        <p:spPr>
          <a:xfrm>
            <a:off x="5726907" y="4290826"/>
            <a:ext cx="12876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100円投入</a:t>
            </a:r>
            <a:endParaRPr b="0" i="0" sz="1400" u="none" cap="none" strike="noStrike">
              <a:solidFill>
                <a:srgbClr val="000000"/>
              </a:solidFill>
              <a:latin typeface="Arial"/>
              <a:ea typeface="Arial"/>
              <a:cs typeface="Arial"/>
              <a:sym typeface="Arial"/>
            </a:endParaRPr>
          </a:p>
        </p:txBody>
      </p:sp>
      <p:cxnSp>
        <p:nvCxnSpPr>
          <p:cNvPr id="631" name="Google Shape;631;p29"/>
          <p:cNvCxnSpPr>
            <a:stCxn id="626" idx="4"/>
            <a:endCxn id="624" idx="4"/>
          </p:cNvCxnSpPr>
          <p:nvPr/>
        </p:nvCxnSpPr>
        <p:spPr>
          <a:xfrm rot="5400000">
            <a:off x="4982801" y="2041022"/>
            <a:ext cx="600" cy="5946900"/>
          </a:xfrm>
          <a:prstGeom prst="curvedConnector3">
            <a:avLst>
              <a:gd fmla="val 158962089" name="adj1"/>
            </a:avLst>
          </a:prstGeom>
          <a:noFill/>
          <a:ln cap="flat" cmpd="sng" w="9525">
            <a:solidFill>
              <a:schemeClr val="dk1"/>
            </a:solidFill>
            <a:prstDash val="solid"/>
            <a:round/>
            <a:headEnd len="sm" w="sm" type="none"/>
            <a:tailEnd len="med" w="med" type="stealth"/>
          </a:ln>
        </p:spPr>
      </p:cxnSp>
      <p:cxnSp>
        <p:nvCxnSpPr>
          <p:cNvPr id="632" name="Google Shape;632;p29"/>
          <p:cNvCxnSpPr>
            <a:stCxn id="625" idx="1"/>
            <a:endCxn id="624" idx="7"/>
          </p:cNvCxnSpPr>
          <p:nvPr/>
        </p:nvCxnSpPr>
        <p:spPr>
          <a:xfrm rot="5400000">
            <a:off x="3462086" y="3238702"/>
            <a:ext cx="600" cy="2076600"/>
          </a:xfrm>
          <a:prstGeom prst="curvedConnector3">
            <a:avLst>
              <a:gd fmla="val -58129952" name="adj1"/>
            </a:avLst>
          </a:prstGeom>
          <a:noFill/>
          <a:ln cap="flat" cmpd="sng" w="9525">
            <a:solidFill>
              <a:schemeClr val="dk1"/>
            </a:solidFill>
            <a:prstDash val="solid"/>
            <a:round/>
            <a:headEnd len="sm" w="sm" type="none"/>
            <a:tailEnd len="med" w="med" type="stealth"/>
          </a:ln>
        </p:spPr>
      </p:cxnSp>
      <p:cxnSp>
        <p:nvCxnSpPr>
          <p:cNvPr id="633" name="Google Shape;633;p29"/>
          <p:cNvCxnSpPr>
            <a:stCxn id="625" idx="3"/>
            <a:endCxn id="624" idx="5"/>
          </p:cNvCxnSpPr>
          <p:nvPr/>
        </p:nvCxnSpPr>
        <p:spPr>
          <a:xfrm rot="5400000">
            <a:off x="3462086" y="3849642"/>
            <a:ext cx="600" cy="2076600"/>
          </a:xfrm>
          <a:prstGeom prst="curvedConnector3">
            <a:avLst>
              <a:gd fmla="val 80876117" name="adj1"/>
            </a:avLst>
          </a:prstGeom>
          <a:noFill/>
          <a:ln cap="flat" cmpd="sng" w="9525">
            <a:solidFill>
              <a:schemeClr val="dk1"/>
            </a:solidFill>
            <a:prstDash val="solid"/>
            <a:round/>
            <a:headEnd len="sm" w="sm" type="none"/>
            <a:tailEnd len="med" w="med" type="stealth"/>
          </a:ln>
        </p:spPr>
      </p:cxnSp>
      <p:sp>
        <p:nvSpPr>
          <p:cNvPr id="634" name="Google Shape;634;p29"/>
          <p:cNvSpPr txBox="1"/>
          <p:nvPr/>
        </p:nvSpPr>
        <p:spPr>
          <a:xfrm>
            <a:off x="2819402" y="4691006"/>
            <a:ext cx="1726500" cy="5232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コイン返却</a:t>
            </a:r>
            <a:br>
              <a:rPr b="0" i="0" lang="en-US" sz="1400" u="none" cap="none" strike="noStrike">
                <a:solidFill>
                  <a:schemeClr val="dk1"/>
                </a:solidFill>
                <a:latin typeface="Arial"/>
                <a:ea typeface="Arial"/>
                <a:cs typeface="Arial"/>
                <a:sym typeface="Arial"/>
              </a:rPr>
            </a:br>
            <a:r>
              <a:rPr b="0" i="0" lang="en-US" sz="1400" u="none" cap="none" strike="noStrike">
                <a:solidFill>
                  <a:schemeClr val="dk1"/>
                </a:solidFill>
                <a:latin typeface="Arial"/>
                <a:ea typeface="Arial"/>
                <a:cs typeface="Arial"/>
                <a:sym typeface="Arial"/>
              </a:rPr>
              <a:t>ボタン押下</a:t>
            </a:r>
            <a:endParaRPr b="0" i="0" sz="1400" u="none" cap="none" strike="noStrike">
              <a:solidFill>
                <a:srgbClr val="000000"/>
              </a:solidFill>
              <a:latin typeface="Arial"/>
              <a:ea typeface="Arial"/>
              <a:cs typeface="Arial"/>
              <a:sym typeface="Arial"/>
            </a:endParaRPr>
          </a:p>
        </p:txBody>
      </p:sp>
      <p:sp>
        <p:nvSpPr>
          <p:cNvPr id="635" name="Google Shape;635;p29"/>
          <p:cNvSpPr txBox="1"/>
          <p:nvPr/>
        </p:nvSpPr>
        <p:spPr>
          <a:xfrm>
            <a:off x="2854324" y="3618164"/>
            <a:ext cx="23724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100円ジュースボタン</a:t>
            </a:r>
            <a:endParaRPr b="0" i="0" sz="1400" u="none" cap="none" strike="noStrike">
              <a:solidFill>
                <a:srgbClr val="000000"/>
              </a:solidFill>
              <a:latin typeface="Arial"/>
              <a:ea typeface="Arial"/>
              <a:cs typeface="Arial"/>
              <a:sym typeface="Arial"/>
            </a:endParaRPr>
          </a:p>
        </p:txBody>
      </p:sp>
      <p:sp>
        <p:nvSpPr>
          <p:cNvPr id="636" name="Google Shape;636;p29"/>
          <p:cNvSpPr txBox="1"/>
          <p:nvPr/>
        </p:nvSpPr>
        <p:spPr>
          <a:xfrm>
            <a:off x="3987453" y="5604816"/>
            <a:ext cx="24483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コイン返却ボタン押下</a:t>
            </a:r>
            <a:endParaRPr b="0" i="0" sz="1400" u="none" cap="none" strike="noStrike">
              <a:solidFill>
                <a:srgbClr val="000000"/>
              </a:solidFill>
              <a:latin typeface="Arial"/>
              <a:ea typeface="Arial"/>
              <a:cs typeface="Arial"/>
              <a:sym typeface="Arial"/>
            </a:endParaRPr>
          </a:p>
        </p:txBody>
      </p:sp>
      <p:cxnSp>
        <p:nvCxnSpPr>
          <p:cNvPr id="637" name="Google Shape;637;p29"/>
          <p:cNvCxnSpPr>
            <a:stCxn id="626" idx="1"/>
            <a:endCxn id="624" idx="0"/>
          </p:cNvCxnSpPr>
          <p:nvPr/>
        </p:nvCxnSpPr>
        <p:spPr>
          <a:xfrm flipH="1" rot="5400000">
            <a:off x="4712736" y="1447102"/>
            <a:ext cx="126600" cy="5532600"/>
          </a:xfrm>
          <a:prstGeom prst="curvedConnector3">
            <a:avLst>
              <a:gd fmla="val 805804" name="adj1"/>
            </a:avLst>
          </a:prstGeom>
          <a:noFill/>
          <a:ln cap="flat" cmpd="sng" w="9525">
            <a:solidFill>
              <a:schemeClr val="dk1"/>
            </a:solidFill>
            <a:prstDash val="solid"/>
            <a:round/>
            <a:headEnd len="sm" w="sm" type="none"/>
            <a:tailEnd len="med" w="med" type="stealth"/>
          </a:ln>
        </p:spPr>
      </p:cxnSp>
      <p:sp>
        <p:nvSpPr>
          <p:cNvPr id="638" name="Google Shape;638;p29"/>
          <p:cNvSpPr txBox="1"/>
          <p:nvPr/>
        </p:nvSpPr>
        <p:spPr>
          <a:xfrm>
            <a:off x="3569748" y="2926175"/>
            <a:ext cx="26904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100円ジュースボタン押下</a:t>
            </a:r>
            <a:endParaRPr b="0" i="0" sz="1400" u="none" cap="none" strike="noStrike">
              <a:solidFill>
                <a:srgbClr val="000000"/>
              </a:solidFill>
              <a:latin typeface="Arial"/>
              <a:ea typeface="Arial"/>
              <a:cs typeface="Arial"/>
              <a:sym typeface="Arial"/>
            </a:endParaRPr>
          </a:p>
        </p:txBody>
      </p:sp>
      <p:cxnSp>
        <p:nvCxnSpPr>
          <p:cNvPr id="639" name="Google Shape;639;p29"/>
          <p:cNvCxnSpPr>
            <a:stCxn id="626" idx="0"/>
            <a:endCxn id="624" idx="1"/>
          </p:cNvCxnSpPr>
          <p:nvPr/>
        </p:nvCxnSpPr>
        <p:spPr>
          <a:xfrm rot="5400000">
            <a:off x="4712801" y="1033022"/>
            <a:ext cx="126600" cy="6360900"/>
          </a:xfrm>
          <a:prstGeom prst="curvedConnector3">
            <a:avLst>
              <a:gd fmla="val -1152357" name="adj1"/>
            </a:avLst>
          </a:prstGeom>
          <a:noFill/>
          <a:ln cap="flat" cmpd="sng" w="9525">
            <a:solidFill>
              <a:schemeClr val="dk1"/>
            </a:solidFill>
            <a:prstDash val="solid"/>
            <a:round/>
            <a:headEnd len="sm" w="sm" type="none"/>
            <a:tailEnd len="med" w="med" type="stealth"/>
          </a:ln>
        </p:spPr>
      </p:cxnSp>
      <p:sp>
        <p:nvSpPr>
          <p:cNvPr id="640" name="Google Shape;640;p29"/>
          <p:cNvSpPr txBox="1"/>
          <p:nvPr/>
        </p:nvSpPr>
        <p:spPr>
          <a:xfrm>
            <a:off x="3559981" y="2348880"/>
            <a:ext cx="26892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150円ジュースボタン押下</a:t>
            </a:r>
            <a:endParaRPr b="0" i="0" sz="1400" u="none" cap="none" strike="noStrike">
              <a:solidFill>
                <a:srgbClr val="000000"/>
              </a:solidFill>
              <a:latin typeface="Arial"/>
              <a:ea typeface="Arial"/>
              <a:cs typeface="Arial"/>
              <a:sym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3" name="Shape 133"/>
        <p:cNvGrpSpPr/>
        <p:nvPr/>
      </p:nvGrpSpPr>
      <p:grpSpPr>
        <a:xfrm>
          <a:off x="0" y="0"/>
          <a:ext cx="0" cy="0"/>
          <a:chOff x="0" y="0"/>
          <a:chExt cx="0" cy="0"/>
        </a:xfrm>
      </p:grpSpPr>
      <p:sp>
        <p:nvSpPr>
          <p:cNvPr id="134" name="Google Shape;134;p3"/>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演習：同値分割法　解答例</a:t>
            </a:r>
            <a:endParaRPr/>
          </a:p>
        </p:txBody>
      </p:sp>
      <p:sp>
        <p:nvSpPr>
          <p:cNvPr id="135" name="Google Shape;135;p3"/>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
        <p:nvSpPr>
          <p:cNvPr id="136" name="Google Shape;136;p3"/>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137" name="Google Shape;137;p3"/>
          <p:cNvSpPr txBox="1"/>
          <p:nvPr/>
        </p:nvSpPr>
        <p:spPr>
          <a:xfrm>
            <a:off x="666750" y="1571625"/>
            <a:ext cx="8643938" cy="4681538"/>
          </a:xfrm>
          <a:prstGeom prst="rect">
            <a:avLst/>
          </a:prstGeom>
          <a:noFill/>
          <a:ln>
            <a:noFill/>
          </a:ln>
        </p:spPr>
        <p:txBody>
          <a:bodyPr anchorCtr="0" anchor="t" bIns="45700" lIns="91425" spcFirstLastPara="1" rIns="91425" wrap="square" tIns="45700">
            <a:noAutofit/>
          </a:bodyPr>
          <a:lstStyle/>
          <a:p>
            <a:pPr indent="-514350" lvl="0" marL="514350" marR="0" rtl="0" algn="l">
              <a:lnSpc>
                <a:spcPct val="100000"/>
              </a:lnSpc>
              <a:spcBef>
                <a:spcPts val="0"/>
              </a:spcBef>
              <a:spcAft>
                <a:spcPts val="0"/>
              </a:spcAft>
              <a:buClr>
                <a:schemeClr val="dk1"/>
              </a:buClr>
              <a:buSzPts val="2800"/>
              <a:buFont typeface="MS PGothic"/>
              <a:buAutoNum type="arabicPeriod" startAt="2"/>
            </a:pPr>
            <a:r>
              <a:rPr b="0" i="0" lang="en-US" sz="2800" u="none" cap="none" strike="noStrike">
                <a:solidFill>
                  <a:schemeClr val="dk1"/>
                </a:solidFill>
                <a:latin typeface="Arial"/>
                <a:ea typeface="Arial"/>
                <a:cs typeface="Arial"/>
                <a:sym typeface="Arial"/>
              </a:rPr>
              <a:t>同値パーティションと代表値と期待結果</a:t>
            </a:r>
            <a:endParaRPr b="0" i="0" sz="1400" u="none" cap="none" strike="noStrike">
              <a:solidFill>
                <a:srgbClr val="000000"/>
              </a:solidFill>
              <a:latin typeface="Arial"/>
              <a:ea typeface="Arial"/>
              <a:cs typeface="Arial"/>
              <a:sym typeface="Arial"/>
            </a:endParaRPr>
          </a:p>
        </p:txBody>
      </p:sp>
      <p:graphicFrame>
        <p:nvGraphicFramePr>
          <p:cNvPr id="138" name="Google Shape;138;p3"/>
          <p:cNvGraphicFramePr/>
          <p:nvPr/>
        </p:nvGraphicFramePr>
        <p:xfrm>
          <a:off x="866612" y="2565241"/>
          <a:ext cx="3000000" cy="3000000"/>
        </p:xfrm>
        <a:graphic>
          <a:graphicData uri="http://schemas.openxmlformats.org/drawingml/2006/table">
            <a:tbl>
              <a:tblPr>
                <a:noFill/>
                <a:tableStyleId>{01F103CA-153A-4F1B-8344-6B0BED3B09EA}</a:tableStyleId>
              </a:tblPr>
              <a:tblGrid>
                <a:gridCol w="4176475"/>
                <a:gridCol w="2808300"/>
                <a:gridCol w="1188000"/>
              </a:tblGrid>
              <a:tr h="279000">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同値パーティション</a:t>
                      </a:r>
                      <a:endParaRPr sz="1400" u="none" cap="none" strike="noStrike"/>
                    </a:p>
                  </a:txBody>
                  <a:tcPr marT="45725" marB="45725" marR="91450" marL="9145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代表値</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期待結果</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279000">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12歳以上 かつ 小学校卒業後</a:t>
                      </a:r>
                      <a:endParaRPr sz="1400" u="none" cap="none" strike="noStrike"/>
                    </a:p>
                  </a:txBody>
                  <a:tcPr marT="45725" marB="45725" marR="91450" marL="9145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30歳で小学校卒業後</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大人</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279000">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12歳以上 かつ 小学校在学中</a:t>
                      </a:r>
                      <a:endParaRPr sz="1400" u="none" cap="none" strike="noStrike"/>
                    </a:p>
                  </a:txBody>
                  <a:tcPr marT="45725" marB="45725" marR="91450" marL="9145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12歳で小学校在学中</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こども</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279000">
                <a:tc>
                  <a:txBody>
                    <a:bodyPr/>
                    <a:lstStyle/>
                    <a:p>
                      <a:pPr indent="0" lvl="0" marL="0" marR="0" rtl="0" algn="l">
                        <a:lnSpc>
                          <a:spcPct val="100000"/>
                        </a:lnSpc>
                        <a:spcBef>
                          <a:spcPts val="0"/>
                        </a:spcBef>
                        <a:spcAft>
                          <a:spcPts val="0"/>
                        </a:spcAft>
                        <a:buClr>
                          <a:schemeClr val="dk1"/>
                        </a:buClr>
                        <a:buSzPts val="1800"/>
                        <a:buFont typeface="Arial"/>
                        <a:buNone/>
                      </a:pPr>
                      <a:r>
                        <a:rPr lang="en-US" sz="1800" u="none" cap="none" strike="noStrike"/>
                        <a:t>12歳以上 かつ 小学校入学前</a:t>
                      </a:r>
                      <a:endParaRPr sz="1400" u="none" cap="none" strike="noStrike"/>
                    </a:p>
                  </a:txBody>
                  <a:tcPr marT="45725" marB="45725" marR="91450" marL="9145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l">
                        <a:lnSpc>
                          <a:spcPct val="100000"/>
                        </a:lnSpc>
                        <a:spcBef>
                          <a:spcPts val="0"/>
                        </a:spcBef>
                        <a:spcAft>
                          <a:spcPts val="0"/>
                        </a:spcAft>
                        <a:buClr>
                          <a:schemeClr val="dk1"/>
                        </a:buClr>
                        <a:buSzPts val="1800"/>
                        <a:buFont typeface="Arial"/>
                        <a:buNone/>
                      </a:pPr>
                      <a:r>
                        <a:rPr lang="en-US" sz="1800" u="none" cap="none" strike="noStrike"/>
                        <a:t>12歳で小学校入学前</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279000">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6歳以上12歳未満 かつ 小学校在学中</a:t>
                      </a:r>
                      <a:endParaRPr sz="1400" u="none" cap="none" strike="noStrike"/>
                    </a:p>
                  </a:txBody>
                  <a:tcPr marT="45725" marB="45725" marR="91450" marL="9145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9歳で小学校在学中</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こども</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279000">
                <a:tc>
                  <a:txBody>
                    <a:bodyPr/>
                    <a:lstStyle/>
                    <a:p>
                      <a:pPr indent="0" lvl="0" marL="0" marR="0" rtl="0" algn="l">
                        <a:lnSpc>
                          <a:spcPct val="100000"/>
                        </a:lnSpc>
                        <a:spcBef>
                          <a:spcPts val="0"/>
                        </a:spcBef>
                        <a:spcAft>
                          <a:spcPts val="0"/>
                        </a:spcAft>
                        <a:buClr>
                          <a:schemeClr val="dk1"/>
                        </a:buClr>
                        <a:buSzPts val="1800"/>
                        <a:buFont typeface="Arial"/>
                        <a:buNone/>
                      </a:pPr>
                      <a:r>
                        <a:rPr lang="en-US" sz="1800" u="none" cap="none" strike="noStrike"/>
                        <a:t>6歳以上12歳未満 かつ 小学校入学前</a:t>
                      </a:r>
                      <a:endParaRPr sz="1400" u="none" cap="none" strike="noStrike"/>
                    </a:p>
                  </a:txBody>
                  <a:tcPr marT="45725" marB="45725" marR="91450" marL="9145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6歳で小学校入学前</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幼児</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279000">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1歳以上6歳未満</a:t>
                      </a:r>
                      <a:endParaRPr sz="1400" u="none" cap="none" strike="noStrike"/>
                    </a:p>
                  </a:txBody>
                  <a:tcPr marT="45725" marB="45725" marR="91450" marL="9145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4歳</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幼児</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279000">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1歳未満</a:t>
                      </a:r>
                      <a:endParaRPr sz="1400" u="none" cap="none" strike="noStrike"/>
                    </a:p>
                  </a:txBody>
                  <a:tcPr marT="45725" marB="45725" marR="91450" marL="91450">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l">
                        <a:lnSpc>
                          <a:spcPct val="100000"/>
                        </a:lnSpc>
                        <a:spcBef>
                          <a:spcPts val="0"/>
                        </a:spcBef>
                        <a:spcAft>
                          <a:spcPts val="0"/>
                        </a:spcAft>
                        <a:buClr>
                          <a:srgbClr val="000000"/>
                        </a:buClr>
                        <a:buSzPts val="1800"/>
                        <a:buFont typeface="Arial"/>
                        <a:buNone/>
                      </a:pPr>
                      <a:r>
                        <a:rPr lang="en-US" sz="1800" u="none" cap="none" strike="noStrike"/>
                        <a:t>0歳</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rgbClr val="000000"/>
                        </a:buClr>
                        <a:buSzPts val="1800"/>
                        <a:buFont typeface="Arial"/>
                        <a:buNone/>
                      </a:pPr>
                      <a:r>
                        <a:rPr lang="en-US" sz="1800" u="none" cap="none" strike="noStrike"/>
                        <a:t>乳児</a:t>
                      </a:r>
                      <a:endParaRPr sz="1400" u="none" cap="none" strike="noStrike"/>
                    </a:p>
                  </a:txBody>
                  <a:tcPr marT="45725" marB="45725" marR="91450" marL="91450">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Tree>
  </p:cSld>
  <p:clrMapOvr>
    <a:masterClrMapping/>
  </p:clrMapOvr>
</p:sld>
</file>

<file path=ppt/slides/slide3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44" name="Shape 644"/>
        <p:cNvGrpSpPr/>
        <p:nvPr/>
      </p:nvGrpSpPr>
      <p:grpSpPr>
        <a:xfrm>
          <a:off x="0" y="0"/>
          <a:ext cx="0" cy="0"/>
          <a:chOff x="0" y="0"/>
          <a:chExt cx="0" cy="0"/>
        </a:xfrm>
      </p:grpSpPr>
      <p:sp>
        <p:nvSpPr>
          <p:cNvPr id="645" name="Google Shape;645;p30"/>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演習：状態遷移テスト 解答例</a:t>
            </a:r>
            <a:endParaRPr/>
          </a:p>
        </p:txBody>
      </p:sp>
      <p:sp>
        <p:nvSpPr>
          <p:cNvPr id="646" name="Google Shape;646;p30"/>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
        <p:nvSpPr>
          <p:cNvPr id="647" name="Google Shape;647;p30"/>
          <p:cNvSpPr txBox="1"/>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marR="0" rtl="0" algn="r">
              <a:lnSpc>
                <a:spcPct val="100000"/>
              </a:lnSpc>
              <a:spcBef>
                <a:spcPts val="0"/>
              </a:spcBef>
              <a:spcAft>
                <a:spcPts val="0"/>
              </a:spcAft>
              <a:buClr>
                <a:srgbClr val="000000"/>
              </a:buClr>
              <a:buSzPts val="1400"/>
              <a:buFont typeface="Arial"/>
              <a:buNone/>
            </a:pPr>
            <a:fld id="{00000000-1234-1234-1234-123412341234}" type="slidenum">
              <a:rPr b="0" i="0" lang="en-US" sz="1400" u="none" cap="none" strike="noStrike">
                <a:solidFill>
                  <a:schemeClr val="dk1"/>
                </a:solidFill>
                <a:latin typeface="Arial"/>
                <a:ea typeface="Arial"/>
                <a:cs typeface="Arial"/>
                <a:sym typeface="Arial"/>
              </a:rPr>
              <a:t>‹#›</a:t>
            </a:fld>
            <a:endParaRPr b="0" i="0" sz="1400" u="none" cap="none" strike="noStrike">
              <a:solidFill>
                <a:schemeClr val="dk1"/>
              </a:solidFill>
              <a:latin typeface="Arial"/>
              <a:ea typeface="Arial"/>
              <a:cs typeface="Arial"/>
              <a:sym typeface="Arial"/>
            </a:endParaRPr>
          </a:p>
        </p:txBody>
      </p:sp>
      <p:sp>
        <p:nvSpPr>
          <p:cNvPr id="648" name="Google Shape;648;p30"/>
          <p:cNvSpPr txBox="1"/>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marR="0" rtl="0" algn="l">
              <a:lnSpc>
                <a:spcPct val="100000"/>
              </a:lnSpc>
              <a:spcBef>
                <a:spcPts val="0"/>
              </a:spcBef>
              <a:spcAft>
                <a:spcPts val="0"/>
              </a:spcAft>
              <a:buClr>
                <a:schemeClr val="dk1"/>
              </a:buClr>
              <a:buSzPts val="3200"/>
              <a:buFont typeface="MS PGothic"/>
              <a:buAutoNum type="arabicPeriod" startAt="2"/>
            </a:pPr>
            <a:r>
              <a:rPr b="0" i="0" lang="en-US" sz="3200" u="none" cap="none" strike="noStrike">
                <a:solidFill>
                  <a:schemeClr val="dk1"/>
                </a:solidFill>
                <a:latin typeface="Arial"/>
                <a:ea typeface="Arial"/>
                <a:cs typeface="Arial"/>
                <a:sym typeface="Arial"/>
              </a:rPr>
              <a:t>状態表</a:t>
            </a:r>
            <a:endParaRPr b="0" i="0" sz="1400" u="none" cap="none" strike="noStrike">
              <a:solidFill>
                <a:srgbClr val="000000"/>
              </a:solidFill>
              <a:latin typeface="Arial"/>
              <a:ea typeface="Arial"/>
              <a:cs typeface="Arial"/>
              <a:sym typeface="Arial"/>
            </a:endParaRPr>
          </a:p>
          <a:p>
            <a:pPr indent="-139700" lvl="0" marL="342900" marR="0" rtl="0" algn="l">
              <a:lnSpc>
                <a:spcPct val="100000"/>
              </a:lnSpc>
              <a:spcBef>
                <a:spcPts val="640"/>
              </a:spcBef>
              <a:spcAft>
                <a:spcPts val="0"/>
              </a:spcAft>
              <a:buClr>
                <a:schemeClr val="dk1"/>
              </a:buClr>
              <a:buSzPts val="3200"/>
              <a:buFont typeface="Arial"/>
              <a:buNone/>
            </a:pPr>
            <a:r>
              <a:t/>
            </a:r>
            <a:endParaRPr b="0" i="0" sz="3200" u="none" cap="none" strike="noStrike">
              <a:solidFill>
                <a:schemeClr val="dk1"/>
              </a:solidFill>
              <a:latin typeface="Arial"/>
              <a:ea typeface="Arial"/>
              <a:cs typeface="Arial"/>
              <a:sym typeface="Arial"/>
            </a:endParaRPr>
          </a:p>
        </p:txBody>
      </p:sp>
      <p:graphicFrame>
        <p:nvGraphicFramePr>
          <p:cNvPr id="649" name="Google Shape;649;p30"/>
          <p:cNvGraphicFramePr/>
          <p:nvPr/>
        </p:nvGraphicFramePr>
        <p:xfrm>
          <a:off x="992560" y="2380499"/>
          <a:ext cx="3000000" cy="3000000"/>
        </p:xfrm>
        <a:graphic>
          <a:graphicData uri="http://schemas.openxmlformats.org/drawingml/2006/table">
            <a:tbl>
              <a:tblPr>
                <a:noFill/>
                <a:tableStyleId>{4B98B3B4-1DD0-4021-947F-B892849282F9}</a:tableStyleId>
              </a:tblPr>
              <a:tblGrid>
                <a:gridCol w="2952000"/>
                <a:gridCol w="1656000"/>
                <a:gridCol w="1656000"/>
                <a:gridCol w="1656000"/>
              </a:tblGrid>
              <a:tr h="785825">
                <a:tc>
                  <a:txBody>
                    <a:bodyPr/>
                    <a:lstStyle/>
                    <a:p>
                      <a:pPr indent="0" lvl="0" marL="0" marR="0" rtl="0" algn="ctr">
                        <a:lnSpc>
                          <a:spcPct val="100000"/>
                        </a:lnSpc>
                        <a:spcBef>
                          <a:spcPts val="0"/>
                        </a:spcBef>
                        <a:spcAft>
                          <a:spcPts val="0"/>
                        </a:spcAft>
                        <a:buClr>
                          <a:schemeClr val="dk1"/>
                        </a:buClr>
                        <a:buSzPts val="2000"/>
                        <a:buFont typeface="Arial"/>
                        <a:buNone/>
                      </a:pPr>
                      <a:r>
                        <a:rPr b="0" i="0" lang="en-US" sz="2000" u="none" cap="none" strike="noStrike">
                          <a:solidFill>
                            <a:schemeClr val="dk1"/>
                          </a:solidFill>
                          <a:latin typeface="Arial"/>
                          <a:ea typeface="Arial"/>
                          <a:cs typeface="Arial"/>
                          <a:sym typeface="Arial"/>
                        </a:rPr>
                        <a:t>                  状態  </a:t>
                      </a:r>
                      <a:endParaRPr sz="1400" u="none" cap="none" strike="noStrike"/>
                    </a:p>
                    <a:p>
                      <a:pPr indent="0" lvl="0" marL="0" marR="0" rtl="0" algn="l">
                        <a:lnSpc>
                          <a:spcPct val="100000"/>
                        </a:lnSpc>
                        <a:spcBef>
                          <a:spcPts val="400"/>
                        </a:spcBef>
                        <a:spcAft>
                          <a:spcPts val="0"/>
                        </a:spcAft>
                        <a:buClr>
                          <a:schemeClr val="dk1"/>
                        </a:buClr>
                        <a:buSzPts val="2000"/>
                        <a:buFont typeface="Arial"/>
                        <a:buNone/>
                      </a:pPr>
                      <a:r>
                        <a:rPr b="0" i="0" lang="en-US" sz="2000" u="none" cap="none" strike="noStrike">
                          <a:solidFill>
                            <a:schemeClr val="dk1"/>
                          </a:solidFill>
                          <a:latin typeface="Arial"/>
                          <a:ea typeface="Arial"/>
                          <a:cs typeface="Arial"/>
                          <a:sym typeface="Arial"/>
                        </a:rPr>
                        <a:t>  イベント</a:t>
                      </a:r>
                      <a:endParaRPr sz="1400" u="none" cap="none" strike="noStrike"/>
                    </a:p>
                  </a:txBody>
                  <a:tcPr marT="45725" marB="45725" marR="92075" marL="92075">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rgbClr val="D8D8D8"/>
                    </a:solidFill>
                  </a:tcPr>
                </a:tc>
                <a:tc>
                  <a:txBody>
                    <a:bodyPr/>
                    <a:lstStyle/>
                    <a:p>
                      <a:pPr indent="0" lvl="0" marL="0" marR="0" rtl="0" algn="ctr">
                        <a:lnSpc>
                          <a:spcPct val="100000"/>
                        </a:lnSpc>
                        <a:spcBef>
                          <a:spcPts val="0"/>
                        </a:spcBef>
                        <a:spcAft>
                          <a:spcPts val="0"/>
                        </a:spcAft>
                        <a:buClr>
                          <a:schemeClr val="dk1"/>
                        </a:buClr>
                        <a:buSzPts val="2000"/>
                        <a:buFont typeface="MS PGothic"/>
                        <a:buNone/>
                      </a:pPr>
                      <a:r>
                        <a:rPr b="0" i="0" lang="en-US" sz="2000" u="none" cap="none" strike="noStrike">
                          <a:solidFill>
                            <a:schemeClr val="dk1"/>
                          </a:solidFill>
                          <a:latin typeface="MS PGothic"/>
                          <a:ea typeface="MS PGothic"/>
                          <a:cs typeface="MS PGothic"/>
                          <a:sym typeface="MS PGothic"/>
                        </a:rPr>
                        <a:t>0円</a:t>
                      </a:r>
                      <a:endParaRPr sz="1400" u="none" cap="none" strike="noStrike"/>
                    </a:p>
                  </a:txBody>
                  <a:tcPr marT="46800" marB="46800" marR="90625" marL="90625"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rgbClr val="D8D8D8"/>
                    </a:solidFill>
                  </a:tcPr>
                </a:tc>
                <a:tc>
                  <a:txBody>
                    <a:bodyPr/>
                    <a:lstStyle/>
                    <a:p>
                      <a:pPr indent="0" lvl="0" marL="0" marR="0" rtl="0" algn="ctr">
                        <a:lnSpc>
                          <a:spcPct val="100000"/>
                        </a:lnSpc>
                        <a:spcBef>
                          <a:spcPts val="0"/>
                        </a:spcBef>
                        <a:spcAft>
                          <a:spcPts val="0"/>
                        </a:spcAft>
                        <a:buClr>
                          <a:schemeClr val="dk1"/>
                        </a:buClr>
                        <a:buSzPts val="2000"/>
                        <a:buFont typeface="MS PGothic"/>
                        <a:buNone/>
                      </a:pPr>
                      <a:r>
                        <a:rPr b="0" i="0" lang="en-US" sz="2000" u="none" cap="none" strike="noStrike">
                          <a:solidFill>
                            <a:schemeClr val="dk1"/>
                          </a:solidFill>
                          <a:latin typeface="MS PGothic"/>
                          <a:ea typeface="MS PGothic"/>
                          <a:cs typeface="MS PGothic"/>
                          <a:sym typeface="MS PGothic"/>
                        </a:rPr>
                        <a:t>100円</a:t>
                      </a:r>
                      <a:endParaRPr sz="1400" u="none" cap="none" strike="noStrike"/>
                    </a:p>
                  </a:txBody>
                  <a:tcPr marT="46800" marB="46800" marR="90625" marL="90625"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rgbClr val="D8D8D8"/>
                    </a:solidFill>
                  </a:tcPr>
                </a:tc>
                <a:tc>
                  <a:txBody>
                    <a:bodyPr/>
                    <a:lstStyle/>
                    <a:p>
                      <a:pPr indent="0" lvl="0" marL="0" marR="0" rtl="0" algn="ctr">
                        <a:lnSpc>
                          <a:spcPct val="100000"/>
                        </a:lnSpc>
                        <a:spcBef>
                          <a:spcPts val="0"/>
                        </a:spcBef>
                        <a:spcAft>
                          <a:spcPts val="0"/>
                        </a:spcAft>
                        <a:buClr>
                          <a:schemeClr val="dk1"/>
                        </a:buClr>
                        <a:buSzPts val="2000"/>
                        <a:buFont typeface="MS PGothic"/>
                        <a:buNone/>
                      </a:pPr>
                      <a:r>
                        <a:rPr b="0" i="0" lang="en-US" sz="2000" u="none" cap="none" strike="noStrike">
                          <a:solidFill>
                            <a:schemeClr val="dk1"/>
                          </a:solidFill>
                          <a:latin typeface="MS PGothic"/>
                          <a:ea typeface="MS PGothic"/>
                          <a:cs typeface="MS PGothic"/>
                          <a:sym typeface="MS PGothic"/>
                        </a:rPr>
                        <a:t>200円</a:t>
                      </a:r>
                      <a:endParaRPr sz="1400" u="none" cap="none" strike="noStrike"/>
                    </a:p>
                  </a:txBody>
                  <a:tcPr marT="46800" marB="46800" marR="90625" marL="90625"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rgbClr val="D8D8D8"/>
                    </a:solidFill>
                  </a:tcPr>
                </a:tc>
              </a:tr>
              <a:tr h="762000">
                <a:tc>
                  <a:txBody>
                    <a:bodyPr/>
                    <a:lstStyle/>
                    <a:p>
                      <a:pPr indent="0" lvl="0" marL="0" marR="0" rtl="0" algn="ctr">
                        <a:lnSpc>
                          <a:spcPct val="100000"/>
                        </a:lnSpc>
                        <a:spcBef>
                          <a:spcPts val="0"/>
                        </a:spcBef>
                        <a:spcAft>
                          <a:spcPts val="0"/>
                        </a:spcAft>
                        <a:buClr>
                          <a:schemeClr val="dk1"/>
                        </a:buClr>
                        <a:buSzPts val="2000"/>
                        <a:buFont typeface="MS PGothic"/>
                        <a:buNone/>
                      </a:pPr>
                      <a:r>
                        <a:rPr b="0" i="0" lang="en-US" sz="2000" u="none" cap="none" strike="noStrike">
                          <a:solidFill>
                            <a:schemeClr val="dk1"/>
                          </a:solidFill>
                          <a:latin typeface="MS PGothic"/>
                          <a:ea typeface="MS PGothic"/>
                          <a:cs typeface="MS PGothic"/>
                          <a:sym typeface="MS PGothic"/>
                        </a:rPr>
                        <a:t>100円投入</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rgbClr val="D8D8D8"/>
                    </a:solidFill>
                  </a:tcPr>
                </a:tc>
                <a:tc>
                  <a:txBody>
                    <a:bodyPr/>
                    <a:lstStyle/>
                    <a:p>
                      <a:pPr indent="0" lvl="0" marL="0" marR="0" rtl="0" algn="ctr">
                        <a:lnSpc>
                          <a:spcPct val="100000"/>
                        </a:lnSpc>
                        <a:spcBef>
                          <a:spcPts val="0"/>
                        </a:spcBef>
                        <a:spcAft>
                          <a:spcPts val="0"/>
                        </a:spcAft>
                        <a:buClr>
                          <a:schemeClr val="dk1"/>
                        </a:buClr>
                        <a:buSzPts val="2400"/>
                        <a:buFont typeface="MS PGothic"/>
                        <a:buNone/>
                      </a:pPr>
                      <a:r>
                        <a:rPr b="0" i="0" lang="en-US" sz="2400" u="none" cap="none" strike="noStrike">
                          <a:solidFill>
                            <a:schemeClr val="dk1"/>
                          </a:solidFill>
                          <a:latin typeface="MS PGothic"/>
                          <a:ea typeface="MS PGothic"/>
                          <a:cs typeface="MS PGothic"/>
                          <a:sym typeface="MS PGothic"/>
                        </a:rPr>
                        <a:t>100円</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dk1"/>
                        </a:buClr>
                        <a:buSzPts val="2400"/>
                        <a:buFont typeface="MS PGothic"/>
                        <a:buNone/>
                      </a:pPr>
                      <a:r>
                        <a:rPr b="0" i="0" lang="en-US" sz="2400" u="none" cap="none" strike="noStrike">
                          <a:solidFill>
                            <a:schemeClr val="dk1"/>
                          </a:solidFill>
                          <a:latin typeface="MS PGothic"/>
                          <a:ea typeface="MS PGothic"/>
                          <a:cs typeface="MS PGothic"/>
                          <a:sym typeface="MS PGothic"/>
                        </a:rPr>
                        <a:t>200円</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rgbClr val="000000"/>
                        </a:buClr>
                        <a:buSzPts val="2400"/>
                        <a:buFont typeface="Arial"/>
                        <a:buNone/>
                      </a:pPr>
                      <a:r>
                        <a:rPr b="1" lang="en-US" sz="2400" u="none" cap="none" strike="noStrike">
                          <a:solidFill>
                            <a:srgbClr val="FF0000"/>
                          </a:solidFill>
                        </a:rPr>
                        <a:t>？？？</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762000">
                <a:tc>
                  <a:txBody>
                    <a:bodyPr/>
                    <a:lstStyle/>
                    <a:p>
                      <a:pPr indent="0" lvl="0" marL="0" marR="0" rtl="0" algn="ctr">
                        <a:lnSpc>
                          <a:spcPct val="100000"/>
                        </a:lnSpc>
                        <a:spcBef>
                          <a:spcPts val="0"/>
                        </a:spcBef>
                        <a:spcAft>
                          <a:spcPts val="0"/>
                        </a:spcAft>
                        <a:buClr>
                          <a:schemeClr val="dk1"/>
                        </a:buClr>
                        <a:buSzPts val="2000"/>
                        <a:buFont typeface="Arial"/>
                        <a:buNone/>
                      </a:pPr>
                      <a:r>
                        <a:rPr b="0" i="0" lang="en-US" sz="2000" u="none" cap="none" strike="noStrike">
                          <a:solidFill>
                            <a:schemeClr val="dk1"/>
                          </a:solidFill>
                          <a:latin typeface="Arial"/>
                          <a:ea typeface="Arial"/>
                          <a:cs typeface="Arial"/>
                          <a:sym typeface="Arial"/>
                        </a:rPr>
                        <a:t>コイン返却ボタン押下</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rgbClr val="D8D8D8"/>
                    </a:solidFill>
                  </a:tcPr>
                </a:tc>
                <a:tc>
                  <a:txBody>
                    <a:bodyPr/>
                    <a:lstStyle/>
                    <a:p>
                      <a:pPr indent="0" lvl="0" marL="0" marR="0" rtl="0" algn="ctr">
                        <a:lnSpc>
                          <a:spcPct val="100000"/>
                        </a:lnSpc>
                        <a:spcBef>
                          <a:spcPts val="0"/>
                        </a:spcBef>
                        <a:spcAft>
                          <a:spcPts val="0"/>
                        </a:spcAft>
                        <a:buClr>
                          <a:srgbClr val="000000"/>
                        </a:buClr>
                        <a:buSzPts val="2400"/>
                        <a:buFont typeface="Arial"/>
                        <a:buNone/>
                      </a:pPr>
                      <a:r>
                        <a:t/>
                      </a:r>
                      <a:endParaRPr b="1" sz="2400" u="none" cap="none" strike="noStrike">
                        <a:solidFill>
                          <a:srgbClr val="FF0000"/>
                        </a:solidFill>
                      </a:endParaRPr>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dk1"/>
                        </a:buClr>
                        <a:buSzPts val="2400"/>
                        <a:buFont typeface="MS PGothic"/>
                        <a:buNone/>
                      </a:pPr>
                      <a:r>
                        <a:rPr b="0" i="0" lang="en-US" sz="2400" u="none" cap="none" strike="noStrike">
                          <a:solidFill>
                            <a:schemeClr val="dk1"/>
                          </a:solidFill>
                          <a:latin typeface="MS PGothic"/>
                          <a:ea typeface="MS PGothic"/>
                          <a:cs typeface="MS PGothic"/>
                          <a:sym typeface="MS PGothic"/>
                        </a:rPr>
                        <a:t>0円</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dk1"/>
                        </a:buClr>
                        <a:buSzPts val="2400"/>
                        <a:buFont typeface="MS PGothic"/>
                        <a:buNone/>
                      </a:pPr>
                      <a:r>
                        <a:rPr b="0" i="0" lang="en-US" sz="2400" u="none" cap="none" strike="noStrike">
                          <a:solidFill>
                            <a:schemeClr val="dk1"/>
                          </a:solidFill>
                          <a:latin typeface="MS PGothic"/>
                          <a:ea typeface="MS PGothic"/>
                          <a:cs typeface="MS PGothic"/>
                          <a:sym typeface="MS PGothic"/>
                        </a:rPr>
                        <a:t>0円</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762000">
                <a:tc>
                  <a:txBody>
                    <a:bodyPr/>
                    <a:lstStyle/>
                    <a:p>
                      <a:pPr indent="0" lvl="0" marL="0" marR="0" rtl="0" algn="ctr">
                        <a:lnSpc>
                          <a:spcPct val="100000"/>
                        </a:lnSpc>
                        <a:spcBef>
                          <a:spcPts val="0"/>
                        </a:spcBef>
                        <a:spcAft>
                          <a:spcPts val="0"/>
                        </a:spcAft>
                        <a:buClr>
                          <a:schemeClr val="dk1"/>
                        </a:buClr>
                        <a:buSzPts val="2000"/>
                        <a:buFont typeface="MS PGothic"/>
                        <a:buNone/>
                      </a:pPr>
                      <a:r>
                        <a:rPr b="0" i="0" lang="en-US" sz="2000" u="none" cap="none" strike="noStrike">
                          <a:solidFill>
                            <a:schemeClr val="dk1"/>
                          </a:solidFill>
                          <a:latin typeface="MS PGothic"/>
                          <a:ea typeface="MS PGothic"/>
                          <a:cs typeface="MS PGothic"/>
                          <a:sym typeface="MS PGothic"/>
                        </a:rPr>
                        <a:t>100円</a:t>
                      </a:r>
                      <a:r>
                        <a:rPr b="0" i="0" lang="en-US" sz="2000" u="none" cap="none" strike="noStrike">
                          <a:solidFill>
                            <a:schemeClr val="dk1"/>
                          </a:solidFill>
                          <a:latin typeface="Arial"/>
                          <a:ea typeface="Arial"/>
                          <a:cs typeface="Arial"/>
                          <a:sym typeface="Arial"/>
                        </a:rPr>
                        <a:t>ジュースボタン押下</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rgbClr val="D8D8D8"/>
                    </a:solidFill>
                  </a:tcPr>
                </a:tc>
                <a:tc>
                  <a:txBody>
                    <a:bodyPr/>
                    <a:lstStyle/>
                    <a:p>
                      <a:pPr indent="0" lvl="0" marL="0" marR="0" rtl="0" algn="ctr">
                        <a:lnSpc>
                          <a:spcPct val="100000"/>
                        </a:lnSpc>
                        <a:spcBef>
                          <a:spcPts val="0"/>
                        </a:spcBef>
                        <a:spcAft>
                          <a:spcPts val="0"/>
                        </a:spcAft>
                        <a:buClr>
                          <a:srgbClr val="000000"/>
                        </a:buClr>
                        <a:buSzPts val="2400"/>
                        <a:buFont typeface="Arial"/>
                        <a:buNone/>
                      </a:pPr>
                      <a:r>
                        <a:t/>
                      </a:r>
                      <a:endParaRPr b="1" sz="2400" u="none" cap="none" strike="noStrike">
                        <a:solidFill>
                          <a:srgbClr val="FF0000"/>
                        </a:solidFill>
                      </a:endParaRPr>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dk1"/>
                        </a:buClr>
                        <a:buSzPts val="2400"/>
                        <a:buFont typeface="MS PGothic"/>
                        <a:buNone/>
                      </a:pPr>
                      <a:r>
                        <a:rPr b="0" i="0" lang="en-US" sz="2400" u="none" cap="none" strike="noStrike">
                          <a:solidFill>
                            <a:schemeClr val="dk1"/>
                          </a:solidFill>
                          <a:latin typeface="MS PGothic"/>
                          <a:ea typeface="MS PGothic"/>
                          <a:cs typeface="MS PGothic"/>
                          <a:sym typeface="MS PGothic"/>
                        </a:rPr>
                        <a:t>0円</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dk1"/>
                        </a:buClr>
                        <a:buSzPts val="2400"/>
                        <a:buFont typeface="MS PGothic"/>
                        <a:buNone/>
                      </a:pPr>
                      <a:r>
                        <a:rPr b="0" i="0" lang="en-US" sz="2400" u="none" cap="none" strike="noStrike">
                          <a:solidFill>
                            <a:schemeClr val="dk1"/>
                          </a:solidFill>
                          <a:latin typeface="MS PGothic"/>
                          <a:ea typeface="MS PGothic"/>
                          <a:cs typeface="MS PGothic"/>
                          <a:sym typeface="MS PGothic"/>
                        </a:rPr>
                        <a:t>0円</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820750">
                <a:tc>
                  <a:txBody>
                    <a:bodyPr/>
                    <a:lstStyle/>
                    <a:p>
                      <a:pPr indent="0" lvl="0" marL="0" marR="0" rtl="0" algn="ctr">
                        <a:lnSpc>
                          <a:spcPct val="100000"/>
                        </a:lnSpc>
                        <a:spcBef>
                          <a:spcPts val="0"/>
                        </a:spcBef>
                        <a:spcAft>
                          <a:spcPts val="0"/>
                        </a:spcAft>
                        <a:buClr>
                          <a:schemeClr val="dk1"/>
                        </a:buClr>
                        <a:buSzPts val="2000"/>
                        <a:buFont typeface="MS PGothic"/>
                        <a:buNone/>
                      </a:pPr>
                      <a:r>
                        <a:rPr b="0" i="0" lang="en-US" sz="2000" u="none" cap="none" strike="noStrike">
                          <a:solidFill>
                            <a:schemeClr val="dk1"/>
                          </a:solidFill>
                          <a:latin typeface="MS PGothic"/>
                          <a:ea typeface="MS PGothic"/>
                          <a:cs typeface="MS PGothic"/>
                          <a:sym typeface="MS PGothic"/>
                        </a:rPr>
                        <a:t>150円ジュースボタン押下</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rgbClr val="D8D8D8"/>
                    </a:solidFill>
                  </a:tcPr>
                </a:tc>
                <a:tc>
                  <a:txBody>
                    <a:bodyPr/>
                    <a:lstStyle/>
                    <a:p>
                      <a:pPr indent="0" lvl="0" marL="0" marR="0" rtl="0" algn="ctr">
                        <a:lnSpc>
                          <a:spcPct val="100000"/>
                        </a:lnSpc>
                        <a:spcBef>
                          <a:spcPts val="0"/>
                        </a:spcBef>
                        <a:spcAft>
                          <a:spcPts val="0"/>
                        </a:spcAft>
                        <a:buClr>
                          <a:srgbClr val="000000"/>
                        </a:buClr>
                        <a:buSzPts val="2400"/>
                        <a:buFont typeface="Arial"/>
                        <a:buNone/>
                      </a:pPr>
                      <a:r>
                        <a:t/>
                      </a:r>
                      <a:endParaRPr b="1" sz="2400" u="none" cap="none" strike="noStrike">
                        <a:solidFill>
                          <a:srgbClr val="FF0000"/>
                        </a:solidFill>
                      </a:endParaRPr>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rgbClr val="000000"/>
                        </a:buClr>
                        <a:buSzPts val="1400"/>
                        <a:buFont typeface="Arial"/>
                        <a:buNone/>
                      </a:pPr>
                      <a:r>
                        <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dk1"/>
                        </a:buClr>
                        <a:buSzPts val="2400"/>
                        <a:buFont typeface="MS PGothic"/>
                        <a:buNone/>
                      </a:pPr>
                      <a:r>
                        <a:rPr b="0" i="0" lang="en-US" sz="2400" u="none" cap="none" strike="noStrike">
                          <a:solidFill>
                            <a:schemeClr val="dk1"/>
                          </a:solidFill>
                          <a:latin typeface="MS PGothic"/>
                          <a:ea typeface="MS PGothic"/>
                          <a:cs typeface="MS PGothic"/>
                          <a:sym typeface="MS PGothic"/>
                        </a:rPr>
                        <a:t>0円</a:t>
                      </a:r>
                      <a:endParaRPr sz="1400" u="none" cap="none" strike="noStrike"/>
                    </a:p>
                  </a:txBody>
                  <a:tcPr marT="45725" marB="45725" marR="92075" marL="92075"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bl>
          </a:graphicData>
        </a:graphic>
      </p:graphicFrame>
    </p:spTree>
  </p:cSld>
  <p:clrMapOvr>
    <a:masterClrMapping/>
  </p:clrMapOvr>
</p:sld>
</file>

<file path=ppt/slides/slide3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53" name="Shape 653"/>
        <p:cNvGrpSpPr/>
        <p:nvPr/>
      </p:nvGrpSpPr>
      <p:grpSpPr>
        <a:xfrm>
          <a:off x="0" y="0"/>
          <a:ext cx="0" cy="0"/>
          <a:chOff x="0" y="0"/>
          <a:chExt cx="0" cy="0"/>
        </a:xfrm>
      </p:grpSpPr>
      <p:sp>
        <p:nvSpPr>
          <p:cNvPr id="654" name="Google Shape;654;p35"/>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4000"/>
              <a:t>演習：ホワイトボックステスト　解答例</a:t>
            </a:r>
            <a:endParaRPr/>
          </a:p>
        </p:txBody>
      </p:sp>
      <p:sp>
        <p:nvSpPr>
          <p:cNvPr id="655" name="Google Shape;655;p35"/>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342900" lvl="0" marL="342900" rtl="0" algn="l">
              <a:lnSpc>
                <a:spcPct val="100000"/>
              </a:lnSpc>
              <a:spcBef>
                <a:spcPts val="0"/>
              </a:spcBef>
              <a:spcAft>
                <a:spcPts val="0"/>
              </a:spcAft>
              <a:buClr>
                <a:schemeClr val="dk1"/>
              </a:buClr>
              <a:buSzPts val="3200"/>
              <a:buFont typeface="Arial"/>
              <a:buChar char="•"/>
            </a:pPr>
            <a:r>
              <a:rPr lang="en-US"/>
              <a:t>テストケース</a:t>
            </a:r>
            <a:endParaRPr/>
          </a:p>
        </p:txBody>
      </p:sp>
      <p:sp>
        <p:nvSpPr>
          <p:cNvPr id="656" name="Google Shape;656;p35"/>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657" name="Google Shape;657;p35"/>
          <p:cNvGraphicFramePr/>
          <p:nvPr/>
        </p:nvGraphicFramePr>
        <p:xfrm>
          <a:off x="3492292" y="2564904"/>
          <a:ext cx="3000000" cy="3000000"/>
        </p:xfrm>
        <a:graphic>
          <a:graphicData uri="http://schemas.openxmlformats.org/drawingml/2006/table">
            <a:tbl>
              <a:tblPr>
                <a:noFill/>
                <a:tableStyleId>{4B98B3B4-1DD0-4021-947F-B892849282F9}</a:tableStyleId>
              </a:tblPr>
              <a:tblGrid>
                <a:gridCol w="673175"/>
                <a:gridCol w="1126050"/>
                <a:gridCol w="1126050"/>
              </a:tblGrid>
              <a:tr h="396875">
                <a:tc rowSpan="2">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No</a:t>
                      </a:r>
                      <a:endParaRPr sz="1400" u="none" cap="none" strike="noStrike"/>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gridSpan="2">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入力値</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hMerge="1"/>
              </a:tr>
              <a:tr h="396875">
                <a:tc vMerge="1"/>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x</a:t>
                      </a:r>
                      <a:endParaRPr b="0" i="0" sz="20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y</a:t>
                      </a:r>
                      <a:endParaRPr b="0" i="0" sz="2000" u="none" cap="none" strike="noStrike">
                        <a:solidFill>
                          <a:schemeClr val="dk2"/>
                        </a:solidFill>
                        <a:latin typeface="Tahoma"/>
                        <a:ea typeface="Tahoma"/>
                        <a:cs typeface="Tahoma"/>
                        <a:sym typeface="Tahoma"/>
                      </a:endParaRPr>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1</a:t>
                      </a:r>
                      <a:endParaRPr sz="1400" u="none" cap="none" strike="noStrike"/>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1</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1</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2</a:t>
                      </a:r>
                      <a:endParaRPr sz="1400" u="none" cap="none" strike="noStrike"/>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1</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0</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r>
              <a:tr h="396875">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3</a:t>
                      </a:r>
                      <a:endParaRPr sz="1400" u="none" cap="none" strike="noStrike"/>
                    </a:p>
                  </a:txBody>
                  <a:tcPr marT="45725" marB="45725" marR="91000" marL="91000" anchor="ctr">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0</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c>
                  <a:txBody>
                    <a:bodyPr/>
                    <a:lstStyle/>
                    <a:p>
                      <a:pPr indent="0" lvl="0" marL="0" marR="0" rtl="0" algn="ctr">
                        <a:lnSpc>
                          <a:spcPct val="100000"/>
                        </a:lnSpc>
                        <a:spcBef>
                          <a:spcPts val="0"/>
                        </a:spcBef>
                        <a:spcAft>
                          <a:spcPts val="0"/>
                        </a:spcAft>
                        <a:buClr>
                          <a:schemeClr val="folHlink"/>
                        </a:buClr>
                        <a:buSzPts val="1200"/>
                        <a:buFont typeface="Noto Sans Symbols"/>
                        <a:buNone/>
                      </a:pPr>
                      <a:r>
                        <a:rPr b="0" i="0" lang="en-US" sz="2000" u="none" cap="none" strike="noStrike">
                          <a:solidFill>
                            <a:schemeClr val="dk2"/>
                          </a:solidFill>
                          <a:latin typeface="Tahoma"/>
                          <a:ea typeface="Tahoma"/>
                          <a:cs typeface="Tahoma"/>
                          <a:sym typeface="Tahoma"/>
                        </a:rPr>
                        <a:t>0</a:t>
                      </a:r>
                      <a:endParaRPr sz="1400" u="none" cap="none" strike="noStrike"/>
                    </a:p>
                  </a:txBody>
                  <a:tcPr marT="45725" marB="45725" marR="91000" marL="91000" anchor="ctr">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tcPr>
                </a:tc>
              </a:tr>
            </a:tbl>
          </a:graphicData>
        </a:graphic>
      </p:graphicFrame>
      <p:sp>
        <p:nvSpPr>
          <p:cNvPr id="658" name="Google Shape;658;p35"/>
          <p:cNvSpPr txBox="1"/>
          <p:nvPr/>
        </p:nvSpPr>
        <p:spPr>
          <a:xfrm>
            <a:off x="1578775" y="4875600"/>
            <a:ext cx="7831800" cy="3693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　void型で戻り値のない関数（メソッド）のため期待結果はない。</a:t>
            </a:r>
            <a:endParaRPr b="0" i="0" sz="1800" u="none" cap="none" strike="noStrike">
              <a:solidFill>
                <a:schemeClr val="dk1"/>
              </a:solidFill>
              <a:latin typeface="Arial"/>
              <a:ea typeface="Arial"/>
              <a:cs typeface="Arial"/>
              <a:sym typeface="Arial"/>
            </a:endParaRPr>
          </a:p>
        </p:txBody>
      </p:sp>
      <p:sp>
        <p:nvSpPr>
          <p:cNvPr id="659" name="Google Shape;659;p35"/>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3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63" name="Shape 663"/>
        <p:cNvGrpSpPr/>
        <p:nvPr/>
      </p:nvGrpSpPr>
      <p:grpSpPr>
        <a:xfrm>
          <a:off x="0" y="0"/>
          <a:ext cx="0" cy="0"/>
          <a:chOff x="0" y="0"/>
          <a:chExt cx="0" cy="0"/>
        </a:xfrm>
      </p:grpSpPr>
      <p:sp>
        <p:nvSpPr>
          <p:cNvPr id="664" name="Google Shape;664;p36"/>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4000"/>
              <a:t>演習：ホワイトボックステスト　解説 （1/2）</a:t>
            </a:r>
            <a:endParaRPr/>
          </a:p>
        </p:txBody>
      </p:sp>
      <p:sp>
        <p:nvSpPr>
          <p:cNvPr id="665" name="Google Shape;665;p36"/>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342900" lvl="0" marL="342900" rtl="0" algn="l">
              <a:lnSpc>
                <a:spcPct val="100000"/>
              </a:lnSpc>
              <a:spcBef>
                <a:spcPts val="0"/>
              </a:spcBef>
              <a:spcAft>
                <a:spcPts val="0"/>
              </a:spcAft>
              <a:buClr>
                <a:schemeClr val="dk1"/>
              </a:buClr>
              <a:buSzPts val="3200"/>
              <a:buFont typeface="Arial"/>
              <a:buChar char="•"/>
            </a:pPr>
            <a:r>
              <a:rPr lang="en-US"/>
              <a:t>ソースコードを制御フローで表すと以下のようになる。</a:t>
            </a:r>
            <a:endParaRPr/>
          </a:p>
        </p:txBody>
      </p:sp>
      <p:sp>
        <p:nvSpPr>
          <p:cNvPr id="666" name="Google Shape;666;p36"/>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667" name="Google Shape;667;p36"/>
          <p:cNvSpPr/>
          <p:nvPr/>
        </p:nvSpPr>
        <p:spPr>
          <a:xfrm>
            <a:off x="4107807" y="3080905"/>
            <a:ext cx="1500187"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x != 0</a:t>
            </a:r>
            <a:endParaRPr b="0" i="0" sz="2000" u="none" cap="none" strike="noStrike">
              <a:solidFill>
                <a:schemeClr val="dk1"/>
              </a:solidFill>
              <a:latin typeface="Arial"/>
              <a:ea typeface="Arial"/>
              <a:cs typeface="Arial"/>
              <a:sym typeface="Arial"/>
            </a:endParaRPr>
          </a:p>
        </p:txBody>
      </p:sp>
      <p:sp>
        <p:nvSpPr>
          <p:cNvPr id="668" name="Google Shape;668;p36"/>
          <p:cNvSpPr/>
          <p:nvPr/>
        </p:nvSpPr>
        <p:spPr>
          <a:xfrm>
            <a:off x="2821932" y="3733367"/>
            <a:ext cx="1500187"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y = y / x</a:t>
            </a:r>
            <a:endParaRPr b="0" i="0" sz="1800" u="none" cap="none" strike="noStrike">
              <a:solidFill>
                <a:schemeClr val="dk1"/>
              </a:solidFill>
              <a:latin typeface="Arial"/>
              <a:ea typeface="Arial"/>
              <a:cs typeface="Arial"/>
              <a:sym typeface="Arial"/>
            </a:endParaRPr>
          </a:p>
        </p:txBody>
      </p:sp>
      <p:sp>
        <p:nvSpPr>
          <p:cNvPr id="669" name="Google Shape;669;p36"/>
          <p:cNvSpPr/>
          <p:nvPr/>
        </p:nvSpPr>
        <p:spPr>
          <a:xfrm>
            <a:off x="2821932" y="4581092"/>
            <a:ext cx="1500187"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y &gt; 0</a:t>
            </a:r>
            <a:endParaRPr b="0" i="0" sz="2000" u="none" cap="none" strike="noStrike">
              <a:solidFill>
                <a:schemeClr val="dk1"/>
              </a:solidFill>
              <a:latin typeface="Arial"/>
              <a:ea typeface="Arial"/>
              <a:cs typeface="Arial"/>
              <a:sym typeface="Arial"/>
            </a:endParaRPr>
          </a:p>
        </p:txBody>
      </p:sp>
      <p:sp>
        <p:nvSpPr>
          <p:cNvPr id="670" name="Google Shape;670;p36"/>
          <p:cNvSpPr/>
          <p:nvPr/>
        </p:nvSpPr>
        <p:spPr>
          <a:xfrm>
            <a:off x="1748401" y="5240309"/>
            <a:ext cx="1500188"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y = y -1</a:t>
            </a:r>
            <a:endParaRPr b="0" i="0" sz="2000" u="none" cap="none" strike="noStrike">
              <a:solidFill>
                <a:schemeClr val="dk1"/>
              </a:solidFill>
              <a:latin typeface="Arial"/>
              <a:ea typeface="Arial"/>
              <a:cs typeface="Arial"/>
              <a:sym typeface="Arial"/>
            </a:endParaRPr>
          </a:p>
        </p:txBody>
      </p:sp>
      <p:cxnSp>
        <p:nvCxnSpPr>
          <p:cNvPr id="671" name="Google Shape;671;p36"/>
          <p:cNvCxnSpPr>
            <a:stCxn id="667" idx="2"/>
            <a:endCxn id="668" idx="0"/>
          </p:cNvCxnSpPr>
          <p:nvPr/>
        </p:nvCxnSpPr>
        <p:spPr>
          <a:xfrm flipH="1">
            <a:off x="3572007" y="3366655"/>
            <a:ext cx="535800" cy="366600"/>
          </a:xfrm>
          <a:prstGeom prst="curvedConnector2">
            <a:avLst/>
          </a:prstGeom>
          <a:noFill/>
          <a:ln cap="flat" cmpd="sng" w="9525">
            <a:solidFill>
              <a:schemeClr val="dk1"/>
            </a:solidFill>
            <a:prstDash val="solid"/>
            <a:round/>
            <a:headEnd len="sm" w="sm" type="none"/>
            <a:tailEnd len="sm" w="sm" type="none"/>
          </a:ln>
        </p:spPr>
      </p:cxnSp>
      <p:cxnSp>
        <p:nvCxnSpPr>
          <p:cNvPr id="672" name="Google Shape;672;p36"/>
          <p:cNvCxnSpPr>
            <a:stCxn id="668" idx="4"/>
            <a:endCxn id="669" idx="0"/>
          </p:cNvCxnSpPr>
          <p:nvPr/>
        </p:nvCxnSpPr>
        <p:spPr>
          <a:xfrm>
            <a:off x="3572025" y="4304867"/>
            <a:ext cx="0" cy="276300"/>
          </a:xfrm>
          <a:prstGeom prst="straightConnector1">
            <a:avLst/>
          </a:prstGeom>
          <a:noFill/>
          <a:ln cap="flat" cmpd="sng" w="9525">
            <a:solidFill>
              <a:schemeClr val="dk1"/>
            </a:solidFill>
            <a:prstDash val="solid"/>
            <a:round/>
            <a:headEnd len="sm" w="sm" type="none"/>
            <a:tailEnd len="sm" w="sm" type="none"/>
          </a:ln>
        </p:spPr>
      </p:cxnSp>
      <p:cxnSp>
        <p:nvCxnSpPr>
          <p:cNvPr id="673" name="Google Shape;673;p36"/>
          <p:cNvCxnSpPr>
            <a:stCxn id="669" idx="2"/>
            <a:endCxn id="670" idx="0"/>
          </p:cNvCxnSpPr>
          <p:nvPr/>
        </p:nvCxnSpPr>
        <p:spPr>
          <a:xfrm flipH="1">
            <a:off x="2498532" y="4866842"/>
            <a:ext cx="323400" cy="373500"/>
          </a:xfrm>
          <a:prstGeom prst="curvedConnector2">
            <a:avLst/>
          </a:prstGeom>
          <a:noFill/>
          <a:ln cap="flat" cmpd="sng" w="9525">
            <a:solidFill>
              <a:schemeClr val="dk1"/>
            </a:solidFill>
            <a:prstDash val="solid"/>
            <a:round/>
            <a:headEnd len="sm" w="sm" type="none"/>
            <a:tailEnd len="sm" w="sm" type="none"/>
          </a:ln>
        </p:spPr>
      </p:cxnSp>
      <p:sp>
        <p:nvSpPr>
          <p:cNvPr id="674" name="Google Shape;674;p36"/>
          <p:cNvSpPr/>
          <p:nvPr/>
        </p:nvSpPr>
        <p:spPr>
          <a:xfrm>
            <a:off x="4501689" y="5762626"/>
            <a:ext cx="1500187"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exit</a:t>
            </a:r>
            <a:endParaRPr b="0" i="0" sz="2000" u="none" cap="none" strike="noStrike">
              <a:solidFill>
                <a:schemeClr val="dk1"/>
              </a:solidFill>
              <a:latin typeface="Arial"/>
              <a:ea typeface="Arial"/>
              <a:cs typeface="Arial"/>
              <a:sym typeface="Arial"/>
            </a:endParaRPr>
          </a:p>
        </p:txBody>
      </p:sp>
      <p:sp>
        <p:nvSpPr>
          <p:cNvPr id="675" name="Google Shape;675;p36"/>
          <p:cNvSpPr txBox="1"/>
          <p:nvPr/>
        </p:nvSpPr>
        <p:spPr>
          <a:xfrm>
            <a:off x="3194111" y="3145993"/>
            <a:ext cx="787400"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true</a:t>
            </a:r>
            <a:endParaRPr b="0" i="0" sz="2000" u="none" cap="none" strike="noStrike">
              <a:solidFill>
                <a:schemeClr val="dk1"/>
              </a:solidFill>
              <a:latin typeface="Arial"/>
              <a:ea typeface="Arial"/>
              <a:cs typeface="Arial"/>
              <a:sym typeface="Arial"/>
            </a:endParaRPr>
          </a:p>
        </p:txBody>
      </p:sp>
      <p:sp>
        <p:nvSpPr>
          <p:cNvPr id="676" name="Google Shape;676;p36"/>
          <p:cNvSpPr txBox="1"/>
          <p:nvPr/>
        </p:nvSpPr>
        <p:spPr>
          <a:xfrm>
            <a:off x="2037028" y="4670830"/>
            <a:ext cx="785813"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true</a:t>
            </a:r>
            <a:endParaRPr b="0" i="0" sz="2000" u="none" cap="none" strike="noStrike">
              <a:solidFill>
                <a:schemeClr val="dk1"/>
              </a:solidFill>
              <a:latin typeface="Arial"/>
              <a:ea typeface="Arial"/>
              <a:cs typeface="Arial"/>
              <a:sym typeface="Arial"/>
            </a:endParaRPr>
          </a:p>
        </p:txBody>
      </p:sp>
      <p:sp>
        <p:nvSpPr>
          <p:cNvPr id="677" name="Google Shape;677;p36"/>
          <p:cNvSpPr txBox="1"/>
          <p:nvPr/>
        </p:nvSpPr>
        <p:spPr>
          <a:xfrm>
            <a:off x="5750868" y="3223780"/>
            <a:ext cx="785813"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false</a:t>
            </a:r>
            <a:endParaRPr b="0" i="0" sz="2000" u="none" cap="none" strike="noStrike">
              <a:solidFill>
                <a:schemeClr val="dk1"/>
              </a:solidFill>
              <a:latin typeface="Arial"/>
              <a:ea typeface="Arial"/>
              <a:cs typeface="Arial"/>
              <a:sym typeface="Arial"/>
            </a:endParaRPr>
          </a:p>
        </p:txBody>
      </p:sp>
      <p:cxnSp>
        <p:nvCxnSpPr>
          <p:cNvPr id="678" name="Google Shape;678;p36"/>
          <p:cNvCxnSpPr>
            <a:stCxn id="667" idx="6"/>
            <a:endCxn id="674" idx="6"/>
          </p:cNvCxnSpPr>
          <p:nvPr/>
        </p:nvCxnSpPr>
        <p:spPr>
          <a:xfrm>
            <a:off x="5607994" y="3366655"/>
            <a:ext cx="393900" cy="2681700"/>
          </a:xfrm>
          <a:prstGeom prst="curvedConnector3">
            <a:avLst>
              <a:gd fmla="val 158031" name="adj1"/>
            </a:avLst>
          </a:prstGeom>
          <a:noFill/>
          <a:ln cap="flat" cmpd="sng" w="9525">
            <a:solidFill>
              <a:schemeClr val="dk1"/>
            </a:solidFill>
            <a:prstDash val="solid"/>
            <a:round/>
            <a:headEnd len="sm" w="sm" type="none"/>
            <a:tailEnd len="sm" w="sm" type="none"/>
          </a:ln>
        </p:spPr>
      </p:cxnSp>
      <p:cxnSp>
        <p:nvCxnSpPr>
          <p:cNvPr id="679" name="Google Shape;679;p36"/>
          <p:cNvCxnSpPr>
            <a:stCxn id="669" idx="6"/>
            <a:endCxn id="674" idx="0"/>
          </p:cNvCxnSpPr>
          <p:nvPr/>
        </p:nvCxnSpPr>
        <p:spPr>
          <a:xfrm>
            <a:off x="4322119" y="4866842"/>
            <a:ext cx="929700" cy="895800"/>
          </a:xfrm>
          <a:prstGeom prst="curvedConnector2">
            <a:avLst/>
          </a:prstGeom>
          <a:noFill/>
          <a:ln cap="flat" cmpd="sng" w="9525">
            <a:solidFill>
              <a:schemeClr val="dk1"/>
            </a:solidFill>
            <a:prstDash val="solid"/>
            <a:round/>
            <a:headEnd len="sm" w="sm" type="none"/>
            <a:tailEnd len="sm" w="sm" type="none"/>
          </a:ln>
        </p:spPr>
      </p:cxnSp>
      <p:cxnSp>
        <p:nvCxnSpPr>
          <p:cNvPr id="680" name="Google Shape;680;p36"/>
          <p:cNvCxnSpPr>
            <a:stCxn id="670" idx="4"/>
            <a:endCxn id="674" idx="2"/>
          </p:cNvCxnSpPr>
          <p:nvPr/>
        </p:nvCxnSpPr>
        <p:spPr>
          <a:xfrm flipH="1" rot="-5400000">
            <a:off x="3381695" y="4928609"/>
            <a:ext cx="236700" cy="2003100"/>
          </a:xfrm>
          <a:prstGeom prst="curvedConnector2">
            <a:avLst/>
          </a:prstGeom>
          <a:noFill/>
          <a:ln cap="flat" cmpd="sng" w="9525">
            <a:solidFill>
              <a:schemeClr val="dk1"/>
            </a:solidFill>
            <a:prstDash val="solid"/>
            <a:round/>
            <a:headEnd len="sm" w="sm" type="none"/>
            <a:tailEnd len="sm" w="sm" type="none"/>
          </a:ln>
        </p:spPr>
      </p:cxnSp>
      <p:sp>
        <p:nvSpPr>
          <p:cNvPr id="681" name="Google Shape;681;p36"/>
          <p:cNvSpPr txBox="1"/>
          <p:nvPr/>
        </p:nvSpPr>
        <p:spPr>
          <a:xfrm>
            <a:off x="4554995" y="4659919"/>
            <a:ext cx="785812"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false</a:t>
            </a:r>
            <a:endParaRPr b="0" i="0" sz="2000" u="none" cap="none" strike="noStrike">
              <a:solidFill>
                <a:schemeClr val="dk1"/>
              </a:solidFill>
              <a:latin typeface="Arial"/>
              <a:ea typeface="Arial"/>
              <a:cs typeface="Arial"/>
              <a:sym typeface="Arial"/>
            </a:endParaRPr>
          </a:p>
        </p:txBody>
      </p:sp>
      <p:sp>
        <p:nvSpPr>
          <p:cNvPr id="682" name="Google Shape;682;p36"/>
          <p:cNvSpPr/>
          <p:nvPr/>
        </p:nvSpPr>
        <p:spPr>
          <a:xfrm>
            <a:off x="3464869" y="2366530"/>
            <a:ext cx="2786063"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600"/>
              <a:buFont typeface="Arial"/>
              <a:buNone/>
            </a:pPr>
            <a:r>
              <a:rPr b="0" i="0" lang="en-US" sz="1600" u="none" cap="none" strike="noStrike">
                <a:solidFill>
                  <a:schemeClr val="dk1"/>
                </a:solidFill>
                <a:latin typeface="Arial"/>
                <a:ea typeface="Arial"/>
                <a:cs typeface="Arial"/>
                <a:sym typeface="Arial"/>
              </a:rPr>
              <a:t>void foo(int x, int y)</a:t>
            </a:r>
            <a:endParaRPr b="0" i="0" sz="1600" u="none" cap="none" strike="noStrike">
              <a:solidFill>
                <a:schemeClr val="dk1"/>
              </a:solidFill>
              <a:latin typeface="Arial"/>
              <a:ea typeface="Arial"/>
              <a:cs typeface="Arial"/>
              <a:sym typeface="Arial"/>
            </a:endParaRPr>
          </a:p>
        </p:txBody>
      </p:sp>
      <p:cxnSp>
        <p:nvCxnSpPr>
          <p:cNvPr id="683" name="Google Shape;683;p36"/>
          <p:cNvCxnSpPr>
            <a:stCxn id="682" idx="4"/>
            <a:endCxn id="667" idx="0"/>
          </p:cNvCxnSpPr>
          <p:nvPr/>
        </p:nvCxnSpPr>
        <p:spPr>
          <a:xfrm>
            <a:off x="4857901" y="2938030"/>
            <a:ext cx="0" cy="142800"/>
          </a:xfrm>
          <a:prstGeom prst="straightConnector1">
            <a:avLst/>
          </a:prstGeom>
          <a:noFill/>
          <a:ln cap="flat" cmpd="sng" w="9525">
            <a:solidFill>
              <a:schemeClr val="dk1"/>
            </a:solidFill>
            <a:prstDash val="solid"/>
            <a:round/>
            <a:headEnd len="sm" w="sm" type="none"/>
            <a:tailEnd len="sm" w="sm" type="none"/>
          </a:ln>
        </p:spPr>
      </p:cxnSp>
      <p:sp>
        <p:nvSpPr>
          <p:cNvPr id="684" name="Google Shape;684;p36"/>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3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88" name="Shape 688"/>
        <p:cNvGrpSpPr/>
        <p:nvPr/>
      </p:nvGrpSpPr>
      <p:grpSpPr>
        <a:xfrm>
          <a:off x="0" y="0"/>
          <a:ext cx="0" cy="0"/>
          <a:chOff x="0" y="0"/>
          <a:chExt cx="0" cy="0"/>
        </a:xfrm>
      </p:grpSpPr>
      <p:sp>
        <p:nvSpPr>
          <p:cNvPr id="689" name="Google Shape;689;p37"/>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4000"/>
              <a:t>演習：ホワイトボックステスト　解説 （2/2）</a:t>
            </a:r>
            <a:endParaRPr/>
          </a:p>
        </p:txBody>
      </p:sp>
      <p:sp>
        <p:nvSpPr>
          <p:cNvPr id="690" name="Google Shape;690;p37"/>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342900" lvl="0" marL="342900" rtl="0" algn="l">
              <a:lnSpc>
                <a:spcPct val="100000"/>
              </a:lnSpc>
              <a:spcBef>
                <a:spcPts val="0"/>
              </a:spcBef>
              <a:spcAft>
                <a:spcPts val="0"/>
              </a:spcAft>
              <a:buClr>
                <a:schemeClr val="dk1"/>
              </a:buClr>
              <a:buSzPts val="3200"/>
              <a:buFont typeface="Arial"/>
              <a:buChar char="•"/>
            </a:pPr>
            <a:r>
              <a:rPr lang="en-US"/>
              <a:t>ソースコードを制御フローで表すと以下のようになる。</a:t>
            </a:r>
            <a:endParaRPr/>
          </a:p>
        </p:txBody>
      </p:sp>
      <p:sp>
        <p:nvSpPr>
          <p:cNvPr id="691" name="Google Shape;691;p37"/>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692" name="Google Shape;692;p37"/>
          <p:cNvSpPr/>
          <p:nvPr/>
        </p:nvSpPr>
        <p:spPr>
          <a:xfrm>
            <a:off x="4107807" y="3080905"/>
            <a:ext cx="1500187"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x != 0</a:t>
            </a:r>
            <a:endParaRPr b="0" i="0" sz="2000" u="none" cap="none" strike="noStrike">
              <a:solidFill>
                <a:schemeClr val="dk1"/>
              </a:solidFill>
              <a:latin typeface="Arial"/>
              <a:ea typeface="Arial"/>
              <a:cs typeface="Arial"/>
              <a:sym typeface="Arial"/>
            </a:endParaRPr>
          </a:p>
        </p:txBody>
      </p:sp>
      <p:sp>
        <p:nvSpPr>
          <p:cNvPr id="693" name="Google Shape;693;p37"/>
          <p:cNvSpPr/>
          <p:nvPr/>
        </p:nvSpPr>
        <p:spPr>
          <a:xfrm>
            <a:off x="2821932" y="3733367"/>
            <a:ext cx="1500187"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y = y / x</a:t>
            </a:r>
            <a:endParaRPr b="0" i="0" sz="1800" u="none" cap="none" strike="noStrike">
              <a:solidFill>
                <a:schemeClr val="dk1"/>
              </a:solidFill>
              <a:latin typeface="Arial"/>
              <a:ea typeface="Arial"/>
              <a:cs typeface="Arial"/>
              <a:sym typeface="Arial"/>
            </a:endParaRPr>
          </a:p>
        </p:txBody>
      </p:sp>
      <p:sp>
        <p:nvSpPr>
          <p:cNvPr id="694" name="Google Shape;694;p37"/>
          <p:cNvSpPr/>
          <p:nvPr/>
        </p:nvSpPr>
        <p:spPr>
          <a:xfrm>
            <a:off x="2821932" y="4581092"/>
            <a:ext cx="1500187"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y &gt; 0</a:t>
            </a:r>
            <a:endParaRPr b="0" i="0" sz="2000" u="none" cap="none" strike="noStrike">
              <a:solidFill>
                <a:schemeClr val="dk1"/>
              </a:solidFill>
              <a:latin typeface="Arial"/>
              <a:ea typeface="Arial"/>
              <a:cs typeface="Arial"/>
              <a:sym typeface="Arial"/>
            </a:endParaRPr>
          </a:p>
        </p:txBody>
      </p:sp>
      <p:sp>
        <p:nvSpPr>
          <p:cNvPr id="695" name="Google Shape;695;p37"/>
          <p:cNvSpPr/>
          <p:nvPr/>
        </p:nvSpPr>
        <p:spPr>
          <a:xfrm>
            <a:off x="1748401" y="5240309"/>
            <a:ext cx="1500188"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y = y -1</a:t>
            </a:r>
            <a:endParaRPr b="0" i="0" sz="2000" u="none" cap="none" strike="noStrike">
              <a:solidFill>
                <a:schemeClr val="dk1"/>
              </a:solidFill>
              <a:latin typeface="Arial"/>
              <a:ea typeface="Arial"/>
              <a:cs typeface="Arial"/>
              <a:sym typeface="Arial"/>
            </a:endParaRPr>
          </a:p>
        </p:txBody>
      </p:sp>
      <p:cxnSp>
        <p:nvCxnSpPr>
          <p:cNvPr id="696" name="Google Shape;696;p37"/>
          <p:cNvCxnSpPr>
            <a:stCxn id="692" idx="2"/>
            <a:endCxn id="693" idx="0"/>
          </p:cNvCxnSpPr>
          <p:nvPr/>
        </p:nvCxnSpPr>
        <p:spPr>
          <a:xfrm flipH="1">
            <a:off x="3572007" y="3366655"/>
            <a:ext cx="535800" cy="366600"/>
          </a:xfrm>
          <a:prstGeom prst="curvedConnector2">
            <a:avLst/>
          </a:prstGeom>
          <a:noFill/>
          <a:ln cap="flat" cmpd="sng" w="9525">
            <a:solidFill>
              <a:schemeClr val="dk1"/>
            </a:solidFill>
            <a:prstDash val="solid"/>
            <a:round/>
            <a:headEnd len="sm" w="sm" type="none"/>
            <a:tailEnd len="sm" w="sm" type="none"/>
          </a:ln>
        </p:spPr>
      </p:cxnSp>
      <p:cxnSp>
        <p:nvCxnSpPr>
          <p:cNvPr id="697" name="Google Shape;697;p37"/>
          <p:cNvCxnSpPr>
            <a:stCxn id="693" idx="4"/>
            <a:endCxn id="694" idx="0"/>
          </p:cNvCxnSpPr>
          <p:nvPr/>
        </p:nvCxnSpPr>
        <p:spPr>
          <a:xfrm>
            <a:off x="3572025" y="4304867"/>
            <a:ext cx="0" cy="276300"/>
          </a:xfrm>
          <a:prstGeom prst="straightConnector1">
            <a:avLst/>
          </a:prstGeom>
          <a:noFill/>
          <a:ln cap="flat" cmpd="sng" w="9525">
            <a:solidFill>
              <a:schemeClr val="dk1"/>
            </a:solidFill>
            <a:prstDash val="solid"/>
            <a:round/>
            <a:headEnd len="sm" w="sm" type="none"/>
            <a:tailEnd len="sm" w="sm" type="none"/>
          </a:ln>
        </p:spPr>
      </p:cxnSp>
      <p:cxnSp>
        <p:nvCxnSpPr>
          <p:cNvPr id="698" name="Google Shape;698;p37"/>
          <p:cNvCxnSpPr>
            <a:stCxn id="694" idx="2"/>
            <a:endCxn id="695" idx="0"/>
          </p:cNvCxnSpPr>
          <p:nvPr/>
        </p:nvCxnSpPr>
        <p:spPr>
          <a:xfrm flipH="1">
            <a:off x="2498532" y="4866842"/>
            <a:ext cx="323400" cy="373500"/>
          </a:xfrm>
          <a:prstGeom prst="curvedConnector2">
            <a:avLst/>
          </a:prstGeom>
          <a:noFill/>
          <a:ln cap="flat" cmpd="sng" w="9525">
            <a:solidFill>
              <a:schemeClr val="dk1"/>
            </a:solidFill>
            <a:prstDash val="solid"/>
            <a:round/>
            <a:headEnd len="sm" w="sm" type="none"/>
            <a:tailEnd len="sm" w="sm" type="none"/>
          </a:ln>
        </p:spPr>
      </p:cxnSp>
      <p:sp>
        <p:nvSpPr>
          <p:cNvPr id="699" name="Google Shape;699;p37"/>
          <p:cNvSpPr/>
          <p:nvPr/>
        </p:nvSpPr>
        <p:spPr>
          <a:xfrm>
            <a:off x="4501689" y="5762626"/>
            <a:ext cx="1500187"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exit</a:t>
            </a:r>
            <a:endParaRPr b="0" i="0" sz="2000" u="none" cap="none" strike="noStrike">
              <a:solidFill>
                <a:schemeClr val="dk1"/>
              </a:solidFill>
              <a:latin typeface="Arial"/>
              <a:ea typeface="Arial"/>
              <a:cs typeface="Arial"/>
              <a:sym typeface="Arial"/>
            </a:endParaRPr>
          </a:p>
        </p:txBody>
      </p:sp>
      <p:sp>
        <p:nvSpPr>
          <p:cNvPr id="700" name="Google Shape;700;p37"/>
          <p:cNvSpPr txBox="1"/>
          <p:nvPr/>
        </p:nvSpPr>
        <p:spPr>
          <a:xfrm>
            <a:off x="3194111" y="3145993"/>
            <a:ext cx="787400"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true</a:t>
            </a:r>
            <a:endParaRPr b="0" i="0" sz="2000" u="none" cap="none" strike="noStrike">
              <a:solidFill>
                <a:schemeClr val="dk1"/>
              </a:solidFill>
              <a:latin typeface="Arial"/>
              <a:ea typeface="Arial"/>
              <a:cs typeface="Arial"/>
              <a:sym typeface="Arial"/>
            </a:endParaRPr>
          </a:p>
        </p:txBody>
      </p:sp>
      <p:sp>
        <p:nvSpPr>
          <p:cNvPr id="701" name="Google Shape;701;p37"/>
          <p:cNvSpPr txBox="1"/>
          <p:nvPr/>
        </p:nvSpPr>
        <p:spPr>
          <a:xfrm>
            <a:off x="2037028" y="4670830"/>
            <a:ext cx="785813"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true</a:t>
            </a:r>
            <a:endParaRPr b="0" i="0" sz="2000" u="none" cap="none" strike="noStrike">
              <a:solidFill>
                <a:schemeClr val="dk1"/>
              </a:solidFill>
              <a:latin typeface="Arial"/>
              <a:ea typeface="Arial"/>
              <a:cs typeface="Arial"/>
              <a:sym typeface="Arial"/>
            </a:endParaRPr>
          </a:p>
        </p:txBody>
      </p:sp>
      <p:sp>
        <p:nvSpPr>
          <p:cNvPr id="702" name="Google Shape;702;p37"/>
          <p:cNvSpPr txBox="1"/>
          <p:nvPr/>
        </p:nvSpPr>
        <p:spPr>
          <a:xfrm>
            <a:off x="5750868" y="3223780"/>
            <a:ext cx="785813"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false</a:t>
            </a:r>
            <a:endParaRPr b="0" i="0" sz="2000" u="none" cap="none" strike="noStrike">
              <a:solidFill>
                <a:schemeClr val="dk1"/>
              </a:solidFill>
              <a:latin typeface="Arial"/>
              <a:ea typeface="Arial"/>
              <a:cs typeface="Arial"/>
              <a:sym typeface="Arial"/>
            </a:endParaRPr>
          </a:p>
        </p:txBody>
      </p:sp>
      <p:cxnSp>
        <p:nvCxnSpPr>
          <p:cNvPr id="703" name="Google Shape;703;p37"/>
          <p:cNvCxnSpPr>
            <a:stCxn id="692" idx="6"/>
            <a:endCxn id="699" idx="6"/>
          </p:cNvCxnSpPr>
          <p:nvPr/>
        </p:nvCxnSpPr>
        <p:spPr>
          <a:xfrm>
            <a:off x="5607994" y="3366655"/>
            <a:ext cx="393900" cy="2681700"/>
          </a:xfrm>
          <a:prstGeom prst="curvedConnector3">
            <a:avLst>
              <a:gd fmla="val 158031" name="adj1"/>
            </a:avLst>
          </a:prstGeom>
          <a:noFill/>
          <a:ln cap="flat" cmpd="sng" w="9525">
            <a:solidFill>
              <a:schemeClr val="dk1"/>
            </a:solidFill>
            <a:prstDash val="solid"/>
            <a:round/>
            <a:headEnd len="sm" w="sm" type="none"/>
            <a:tailEnd len="sm" w="sm" type="none"/>
          </a:ln>
        </p:spPr>
      </p:cxnSp>
      <p:cxnSp>
        <p:nvCxnSpPr>
          <p:cNvPr id="704" name="Google Shape;704;p37"/>
          <p:cNvCxnSpPr>
            <a:stCxn id="694" idx="6"/>
            <a:endCxn id="699" idx="0"/>
          </p:cNvCxnSpPr>
          <p:nvPr/>
        </p:nvCxnSpPr>
        <p:spPr>
          <a:xfrm>
            <a:off x="4322119" y="4866842"/>
            <a:ext cx="929700" cy="895800"/>
          </a:xfrm>
          <a:prstGeom prst="curvedConnector2">
            <a:avLst/>
          </a:prstGeom>
          <a:noFill/>
          <a:ln cap="flat" cmpd="sng" w="9525">
            <a:solidFill>
              <a:schemeClr val="dk1"/>
            </a:solidFill>
            <a:prstDash val="solid"/>
            <a:round/>
            <a:headEnd len="sm" w="sm" type="none"/>
            <a:tailEnd len="sm" w="sm" type="none"/>
          </a:ln>
        </p:spPr>
      </p:cxnSp>
      <p:cxnSp>
        <p:nvCxnSpPr>
          <p:cNvPr id="705" name="Google Shape;705;p37"/>
          <p:cNvCxnSpPr>
            <a:stCxn id="695" idx="4"/>
            <a:endCxn id="699" idx="2"/>
          </p:cNvCxnSpPr>
          <p:nvPr/>
        </p:nvCxnSpPr>
        <p:spPr>
          <a:xfrm flipH="1" rot="-5400000">
            <a:off x="3381695" y="4928609"/>
            <a:ext cx="236700" cy="2003100"/>
          </a:xfrm>
          <a:prstGeom prst="curvedConnector2">
            <a:avLst/>
          </a:prstGeom>
          <a:noFill/>
          <a:ln cap="flat" cmpd="sng" w="9525">
            <a:solidFill>
              <a:schemeClr val="dk1"/>
            </a:solidFill>
            <a:prstDash val="solid"/>
            <a:round/>
            <a:headEnd len="sm" w="sm" type="none"/>
            <a:tailEnd len="sm" w="sm" type="none"/>
          </a:ln>
        </p:spPr>
      </p:cxnSp>
      <p:sp>
        <p:nvSpPr>
          <p:cNvPr id="706" name="Google Shape;706;p37"/>
          <p:cNvSpPr txBox="1"/>
          <p:nvPr/>
        </p:nvSpPr>
        <p:spPr>
          <a:xfrm>
            <a:off x="4554995" y="4659919"/>
            <a:ext cx="785812"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false</a:t>
            </a:r>
            <a:endParaRPr b="0" i="0" sz="2000" u="none" cap="none" strike="noStrike">
              <a:solidFill>
                <a:schemeClr val="dk1"/>
              </a:solidFill>
              <a:latin typeface="Arial"/>
              <a:ea typeface="Arial"/>
              <a:cs typeface="Arial"/>
              <a:sym typeface="Arial"/>
            </a:endParaRPr>
          </a:p>
        </p:txBody>
      </p:sp>
      <p:sp>
        <p:nvSpPr>
          <p:cNvPr id="707" name="Google Shape;707;p37"/>
          <p:cNvSpPr/>
          <p:nvPr/>
        </p:nvSpPr>
        <p:spPr>
          <a:xfrm>
            <a:off x="3464869" y="2366530"/>
            <a:ext cx="2786063" cy="571500"/>
          </a:xfrm>
          <a:prstGeom prst="ellipse">
            <a:avLst/>
          </a:prstGeom>
          <a:solidFill>
            <a:schemeClr val="lt1"/>
          </a:solidFill>
          <a:ln cap="flat" cmpd="sng" w="127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600"/>
              <a:buFont typeface="Arial"/>
              <a:buNone/>
            </a:pPr>
            <a:r>
              <a:rPr b="0" i="0" lang="en-US" sz="1600" u="none" cap="none" strike="noStrike">
                <a:solidFill>
                  <a:schemeClr val="dk1"/>
                </a:solidFill>
                <a:latin typeface="Arial"/>
                <a:ea typeface="Arial"/>
                <a:cs typeface="Arial"/>
                <a:sym typeface="Arial"/>
              </a:rPr>
              <a:t>void foo(int x, int y)</a:t>
            </a:r>
            <a:endParaRPr b="0" i="0" sz="1600" u="none" cap="none" strike="noStrike">
              <a:solidFill>
                <a:schemeClr val="dk1"/>
              </a:solidFill>
              <a:latin typeface="Arial"/>
              <a:ea typeface="Arial"/>
              <a:cs typeface="Arial"/>
              <a:sym typeface="Arial"/>
            </a:endParaRPr>
          </a:p>
        </p:txBody>
      </p:sp>
      <p:cxnSp>
        <p:nvCxnSpPr>
          <p:cNvPr id="708" name="Google Shape;708;p37"/>
          <p:cNvCxnSpPr>
            <a:stCxn id="707" idx="4"/>
            <a:endCxn id="692" idx="0"/>
          </p:cNvCxnSpPr>
          <p:nvPr/>
        </p:nvCxnSpPr>
        <p:spPr>
          <a:xfrm>
            <a:off x="4857901" y="2938030"/>
            <a:ext cx="0" cy="142800"/>
          </a:xfrm>
          <a:prstGeom prst="straightConnector1">
            <a:avLst/>
          </a:prstGeom>
          <a:noFill/>
          <a:ln cap="flat" cmpd="sng" w="9525">
            <a:solidFill>
              <a:schemeClr val="dk1"/>
            </a:solidFill>
            <a:prstDash val="solid"/>
            <a:round/>
            <a:headEnd len="sm" w="sm" type="none"/>
            <a:tailEnd len="sm" w="sm" type="none"/>
          </a:ln>
        </p:spPr>
      </p:cxnSp>
      <p:cxnSp>
        <p:nvCxnSpPr>
          <p:cNvPr id="709" name="Google Shape;709;p37"/>
          <p:cNvCxnSpPr>
            <a:stCxn id="710" idx="2"/>
            <a:endCxn id="711" idx="1"/>
          </p:cNvCxnSpPr>
          <p:nvPr/>
        </p:nvCxnSpPr>
        <p:spPr>
          <a:xfrm rot="5400000">
            <a:off x="1596455" y="4511755"/>
            <a:ext cx="3124800" cy="263100"/>
          </a:xfrm>
          <a:prstGeom prst="curvedConnector4">
            <a:avLst>
              <a:gd fmla="val 47025" name="adj1"/>
              <a:gd fmla="val 724055" name="adj2"/>
            </a:avLst>
          </a:prstGeom>
          <a:noFill/>
          <a:ln cap="flat" cmpd="sng" w="9525">
            <a:solidFill>
              <a:srgbClr val="FF0000"/>
            </a:solidFill>
            <a:prstDash val="solid"/>
            <a:round/>
            <a:headEnd len="sm" w="sm" type="none"/>
            <a:tailEnd len="med" w="med" type="stealth"/>
          </a:ln>
        </p:spPr>
      </p:cxnSp>
      <p:cxnSp>
        <p:nvCxnSpPr>
          <p:cNvPr id="712" name="Google Shape;712;p37"/>
          <p:cNvCxnSpPr>
            <a:stCxn id="713" idx="2"/>
            <a:endCxn id="714" idx="0"/>
          </p:cNvCxnSpPr>
          <p:nvPr/>
        </p:nvCxnSpPr>
        <p:spPr>
          <a:xfrm flipH="1" rot="-5400000">
            <a:off x="3189028" y="3954196"/>
            <a:ext cx="2632500" cy="897000"/>
          </a:xfrm>
          <a:prstGeom prst="curvedConnector3">
            <a:avLst>
              <a:gd fmla="val 50002" name="adj1"/>
            </a:avLst>
          </a:prstGeom>
          <a:noFill/>
          <a:ln cap="flat" cmpd="sng" w="9525">
            <a:solidFill>
              <a:srgbClr val="FF0000"/>
            </a:solidFill>
            <a:prstDash val="solid"/>
            <a:round/>
            <a:headEnd len="sm" w="sm" type="none"/>
            <a:tailEnd len="med" w="med" type="stealth"/>
          </a:ln>
        </p:spPr>
      </p:cxnSp>
      <p:cxnSp>
        <p:nvCxnSpPr>
          <p:cNvPr id="715" name="Google Shape;715;p37"/>
          <p:cNvCxnSpPr>
            <a:stCxn id="716" idx="3"/>
            <a:endCxn id="717" idx="3"/>
          </p:cNvCxnSpPr>
          <p:nvPr/>
        </p:nvCxnSpPr>
        <p:spPr>
          <a:xfrm>
            <a:off x="5943353" y="2969203"/>
            <a:ext cx="382500" cy="2989500"/>
          </a:xfrm>
          <a:prstGeom prst="curvedConnector3">
            <a:avLst>
              <a:gd fmla="val 238039" name="adj1"/>
            </a:avLst>
          </a:prstGeom>
          <a:noFill/>
          <a:ln cap="flat" cmpd="sng" w="9525">
            <a:solidFill>
              <a:srgbClr val="FF0000"/>
            </a:solidFill>
            <a:prstDash val="solid"/>
            <a:round/>
            <a:headEnd len="sm" w="sm" type="none"/>
            <a:tailEnd len="med" w="med" type="stealth"/>
          </a:ln>
        </p:spPr>
      </p:cxnSp>
      <p:sp>
        <p:nvSpPr>
          <p:cNvPr id="718" name="Google Shape;718;p37"/>
          <p:cNvSpPr txBox="1"/>
          <p:nvPr/>
        </p:nvSpPr>
        <p:spPr>
          <a:xfrm>
            <a:off x="6565118" y="3368621"/>
            <a:ext cx="1360487"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rgbClr val="FF0000"/>
                </a:solidFill>
                <a:latin typeface="Arial"/>
                <a:ea typeface="Arial"/>
                <a:cs typeface="Arial"/>
                <a:sym typeface="Arial"/>
              </a:rPr>
              <a:t>(x=0,y=0)</a:t>
            </a:r>
            <a:endParaRPr b="0" i="0" sz="2000" u="none" cap="none" strike="noStrike">
              <a:solidFill>
                <a:srgbClr val="FF0000"/>
              </a:solidFill>
              <a:latin typeface="Arial"/>
              <a:ea typeface="Arial"/>
              <a:cs typeface="Arial"/>
              <a:sym typeface="Arial"/>
            </a:endParaRPr>
          </a:p>
        </p:txBody>
      </p:sp>
      <p:sp>
        <p:nvSpPr>
          <p:cNvPr id="719" name="Google Shape;719;p37"/>
          <p:cNvSpPr txBox="1"/>
          <p:nvPr/>
        </p:nvSpPr>
        <p:spPr>
          <a:xfrm>
            <a:off x="1083215" y="4034184"/>
            <a:ext cx="1488501"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rgbClr val="FF0000"/>
                </a:solidFill>
                <a:latin typeface="Arial"/>
                <a:ea typeface="Arial"/>
                <a:cs typeface="Arial"/>
                <a:sym typeface="Arial"/>
              </a:rPr>
              <a:t>(x=1,y=1)</a:t>
            </a:r>
            <a:endParaRPr b="0" i="0" sz="2000" u="none" cap="none" strike="noStrike">
              <a:solidFill>
                <a:srgbClr val="FF0000"/>
              </a:solidFill>
              <a:latin typeface="Arial"/>
              <a:ea typeface="Arial"/>
              <a:cs typeface="Arial"/>
              <a:sym typeface="Arial"/>
            </a:endParaRPr>
          </a:p>
        </p:txBody>
      </p:sp>
      <p:sp>
        <p:nvSpPr>
          <p:cNvPr id="720" name="Google Shape;720;p37"/>
          <p:cNvSpPr txBox="1"/>
          <p:nvPr/>
        </p:nvSpPr>
        <p:spPr>
          <a:xfrm>
            <a:off x="4362292" y="3964203"/>
            <a:ext cx="1360487" cy="400110"/>
          </a:xfrm>
          <a:prstGeom prst="rect">
            <a:avLst/>
          </a:prstGeom>
          <a:noFill/>
          <a:ln>
            <a:noFill/>
          </a:ln>
        </p:spPr>
        <p:txBody>
          <a:bodyPr anchorCtr="0" anchor="t" bIns="45700" lIns="91425" spcFirstLastPara="1" rIns="91425" wrap="square" tIns="45700">
            <a:spAutoFit/>
          </a:bodyPr>
          <a:lstStyle/>
          <a:p>
            <a:pPr indent="0" lvl="0" marL="0" marR="0" rtl="0" algn="ctr">
              <a:lnSpc>
                <a:spcPct val="100000"/>
              </a:lnSpc>
              <a:spcBef>
                <a:spcPts val="0"/>
              </a:spcBef>
              <a:spcAft>
                <a:spcPts val="0"/>
              </a:spcAft>
              <a:buClr>
                <a:srgbClr val="000000"/>
              </a:buClr>
              <a:buSzPts val="2000"/>
              <a:buFont typeface="Arial"/>
              <a:buNone/>
            </a:pPr>
            <a:r>
              <a:rPr b="0" i="0" lang="en-US" sz="2000" u="none" cap="none" strike="noStrike">
                <a:solidFill>
                  <a:srgbClr val="FF0000"/>
                </a:solidFill>
                <a:latin typeface="Arial"/>
                <a:ea typeface="Arial"/>
                <a:cs typeface="Arial"/>
                <a:sym typeface="Arial"/>
              </a:rPr>
              <a:t>(x=1,y=0)</a:t>
            </a:r>
            <a:endParaRPr b="0" i="0" sz="2000" u="none" cap="none" strike="noStrike">
              <a:solidFill>
                <a:srgbClr val="FF0000"/>
              </a:solidFill>
              <a:latin typeface="Arial"/>
              <a:ea typeface="Arial"/>
              <a:cs typeface="Arial"/>
              <a:sym typeface="Arial"/>
            </a:endParaRPr>
          </a:p>
        </p:txBody>
      </p:sp>
      <p:sp>
        <p:nvSpPr>
          <p:cNvPr id="710" name="Google Shape;710;p37"/>
          <p:cNvSpPr/>
          <p:nvPr/>
        </p:nvSpPr>
        <p:spPr>
          <a:xfrm>
            <a:off x="3008784" y="2708920"/>
            <a:ext cx="563242" cy="371985"/>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711" name="Google Shape;711;p37"/>
          <p:cNvSpPr/>
          <p:nvPr/>
        </p:nvSpPr>
        <p:spPr>
          <a:xfrm>
            <a:off x="3027180" y="6019772"/>
            <a:ext cx="563242" cy="371985"/>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714" name="Google Shape;714;p37"/>
          <p:cNvSpPr/>
          <p:nvPr/>
        </p:nvSpPr>
        <p:spPr>
          <a:xfrm>
            <a:off x="4672286" y="5719075"/>
            <a:ext cx="563242" cy="371985"/>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713" name="Google Shape;713;p37"/>
          <p:cNvSpPr/>
          <p:nvPr/>
        </p:nvSpPr>
        <p:spPr>
          <a:xfrm>
            <a:off x="3775157" y="2714461"/>
            <a:ext cx="563242" cy="371985"/>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717" name="Google Shape;717;p37"/>
          <p:cNvSpPr/>
          <p:nvPr/>
        </p:nvSpPr>
        <p:spPr>
          <a:xfrm>
            <a:off x="5762753" y="5772845"/>
            <a:ext cx="563242" cy="371985"/>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716" name="Google Shape;716;p37"/>
          <p:cNvSpPr/>
          <p:nvPr/>
        </p:nvSpPr>
        <p:spPr>
          <a:xfrm>
            <a:off x="5380111" y="2783210"/>
            <a:ext cx="563242" cy="371985"/>
          </a:xfrm>
          <a:prstGeom prst="rect">
            <a:avLst/>
          </a:prstGeom>
          <a:noFill/>
          <a:ln>
            <a:noFill/>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721" name="Google Shape;721;p37"/>
          <p:cNvSpPr txBox="1"/>
          <p:nvPr/>
        </p:nvSpPr>
        <p:spPr>
          <a:xfrm>
            <a:off x="6920499" y="4772105"/>
            <a:ext cx="2947500" cy="15699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3個のテストケースでブランチカバレッジ100%を達成できる。</a:t>
            </a:r>
            <a:endParaRPr b="0" i="0" sz="1400" u="none" cap="none" strike="noStrike">
              <a:solidFill>
                <a:srgbClr val="000000"/>
              </a:solidFill>
              <a:latin typeface="Arial"/>
              <a:ea typeface="Arial"/>
              <a:cs typeface="Arial"/>
              <a:sym typeface="Arial"/>
            </a:endParaRPr>
          </a:p>
        </p:txBody>
      </p:sp>
      <p:sp>
        <p:nvSpPr>
          <p:cNvPr id="722" name="Google Shape;722;p37"/>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3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30" name="Shape 730"/>
        <p:cNvGrpSpPr/>
        <p:nvPr/>
      </p:nvGrpSpPr>
      <p:grpSpPr>
        <a:xfrm>
          <a:off x="0" y="0"/>
          <a:ext cx="0" cy="0"/>
          <a:chOff x="0" y="0"/>
          <a:chExt cx="0" cy="0"/>
        </a:xfrm>
      </p:grpSpPr>
      <p:sp>
        <p:nvSpPr>
          <p:cNvPr id="731" name="Google Shape;731;p38"/>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変更履歴</a:t>
            </a:r>
            <a:endParaRPr/>
          </a:p>
        </p:txBody>
      </p:sp>
      <p:sp>
        <p:nvSpPr>
          <p:cNvPr id="732" name="Google Shape;732;p38"/>
          <p:cNvSpPr txBox="1"/>
          <p:nvPr>
            <p:ph idx="1" type="body"/>
          </p:nvPr>
        </p:nvSpPr>
        <p:spPr>
          <a:xfrm>
            <a:off x="344488" y="1412776"/>
            <a:ext cx="9289032" cy="4752528"/>
          </a:xfrm>
          <a:prstGeom prst="rect">
            <a:avLst/>
          </a:prstGeom>
          <a:noFill/>
          <a:ln cap="flat" cmpd="sng" w="9525">
            <a:solidFill>
              <a:schemeClr val="dk1"/>
            </a:solidFill>
            <a:prstDash val="solid"/>
            <a:round/>
            <a:headEnd len="sm" w="sm" type="none"/>
            <a:tailEnd len="sm" w="sm" type="none"/>
          </a:ln>
        </p:spPr>
        <p:txBody>
          <a:bodyPr anchorCtr="0" anchor="t" bIns="45700" lIns="91425" spcFirstLastPara="1" rIns="91425" wrap="square" tIns="45700">
            <a:noAutofit/>
          </a:bodyPr>
          <a:lstStyle/>
          <a:p>
            <a:pPr indent="-342900" lvl="0" marL="342900" rtl="0" algn="l">
              <a:lnSpc>
                <a:spcPct val="100000"/>
              </a:lnSpc>
              <a:spcBef>
                <a:spcPts val="0"/>
              </a:spcBef>
              <a:spcAft>
                <a:spcPts val="0"/>
              </a:spcAft>
              <a:buClr>
                <a:schemeClr val="dk1"/>
              </a:buClr>
              <a:buSzPts val="1600"/>
              <a:buFont typeface="Arial"/>
              <a:buChar char="•"/>
            </a:pPr>
            <a:r>
              <a:rPr lang="en-US" sz="1600"/>
              <a:t>V4.0.0：　2023年1月：　次の修正を実施</a:t>
            </a:r>
            <a:endParaRPr sz="1600"/>
          </a:p>
          <a:p>
            <a:pPr indent="-285750" lvl="1" marL="742950" rtl="0" algn="l">
              <a:lnSpc>
                <a:spcPct val="100000"/>
              </a:lnSpc>
              <a:spcBef>
                <a:spcPts val="240"/>
              </a:spcBef>
              <a:spcAft>
                <a:spcPts val="0"/>
              </a:spcAft>
              <a:buClr>
                <a:schemeClr val="dk1"/>
              </a:buClr>
              <a:buSzPts val="1200"/>
              <a:buFont typeface="Arial"/>
              <a:buChar char="–"/>
            </a:pPr>
            <a:r>
              <a:rPr lang="en-US" sz="1200"/>
              <a:t>「6歳、8歳、10歳」→ 「6歳、10歳、18歳」（17ページ）</a:t>
            </a:r>
            <a:endParaRPr sz="1600"/>
          </a:p>
        </p:txBody>
      </p:sp>
      <p:sp>
        <p:nvSpPr>
          <p:cNvPr id="733" name="Google Shape;733;p38"/>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
        <p:nvSpPr>
          <p:cNvPr id="734" name="Google Shape;734;p38"/>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Tree>
  </p:cSld>
  <p:clrMapOvr>
    <a:masterClrMapping/>
  </p:clrMapOvr>
</p:sld>
</file>

<file path=ppt/slides/slide3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38" name="Shape 738"/>
        <p:cNvGrpSpPr/>
        <p:nvPr/>
      </p:nvGrpSpPr>
      <p:grpSpPr>
        <a:xfrm>
          <a:off x="0" y="0"/>
          <a:ext cx="0" cy="0"/>
          <a:chOff x="0" y="0"/>
          <a:chExt cx="0" cy="0"/>
        </a:xfrm>
      </p:grpSpPr>
      <p:sp>
        <p:nvSpPr>
          <p:cNvPr id="739" name="Google Shape;739;p39"/>
          <p:cNvSpPr txBox="1"/>
          <p:nvPr>
            <p:ph type="title"/>
          </p:nvPr>
        </p:nvSpPr>
        <p:spPr>
          <a:xfrm>
            <a:off x="495300" y="274638"/>
            <a:ext cx="8915400" cy="1143000"/>
          </a:xfrm>
          <a:prstGeom prst="rect">
            <a:avLst/>
          </a:prstGeom>
          <a:no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本テキストの使用条件</a:t>
            </a:r>
            <a:endParaRPr/>
          </a:p>
        </p:txBody>
      </p:sp>
      <p:sp>
        <p:nvSpPr>
          <p:cNvPr id="740" name="Google Shape;740;p39"/>
          <p:cNvSpPr txBox="1"/>
          <p:nvPr>
            <p:ph idx="1" type="body"/>
          </p:nvPr>
        </p:nvSpPr>
        <p:spPr>
          <a:xfrm>
            <a:off x="344500" y="1412775"/>
            <a:ext cx="9288900" cy="5084700"/>
          </a:xfrm>
          <a:prstGeom prst="rect">
            <a:avLst/>
          </a:prstGeom>
          <a:noFill/>
          <a:ln cap="flat" cmpd="sng" w="9525">
            <a:solidFill>
              <a:schemeClr val="dk1"/>
            </a:solidFill>
            <a:prstDash val="solid"/>
            <a:round/>
            <a:headEnd len="sm" w="sm" type="none"/>
            <a:tailEnd len="sm" w="sm" type="none"/>
          </a:ln>
        </p:spPr>
        <p:txBody>
          <a:bodyPr anchorCtr="0" anchor="t" bIns="45700" lIns="91425" spcFirstLastPara="1" rIns="91425" wrap="square" tIns="45700">
            <a:noAutofit/>
          </a:bodyPr>
          <a:lstStyle/>
          <a:p>
            <a:pPr indent="-342900" lvl="0" marL="342900" rtl="0" algn="l">
              <a:lnSpc>
                <a:spcPct val="100000"/>
              </a:lnSpc>
              <a:spcBef>
                <a:spcPts val="0"/>
              </a:spcBef>
              <a:spcAft>
                <a:spcPts val="0"/>
              </a:spcAft>
              <a:buClr>
                <a:schemeClr val="dk1"/>
              </a:buClr>
              <a:buSzPts val="1400"/>
              <a:buFont typeface="Arial"/>
              <a:buChar char="•"/>
            </a:pPr>
            <a:r>
              <a:rPr lang="en-US" sz="1400"/>
              <a:t>著作権について</a:t>
            </a:r>
            <a:endParaRPr/>
          </a:p>
          <a:p>
            <a:pPr indent="0" lvl="0" marL="0" rtl="0" algn="l">
              <a:lnSpc>
                <a:spcPct val="100000"/>
              </a:lnSpc>
              <a:spcBef>
                <a:spcPts val="240"/>
              </a:spcBef>
              <a:spcAft>
                <a:spcPts val="0"/>
              </a:spcAft>
              <a:buClr>
                <a:schemeClr val="dk1"/>
              </a:buClr>
              <a:buSzPts val="1200"/>
              <a:buFont typeface="Arial"/>
              <a:buNone/>
            </a:pPr>
            <a:r>
              <a:rPr lang="en-US" sz="1200"/>
              <a:t>本ドキュメントの著作権は、特定非営利活動法人 ソフトウェアテスト技術振興協会（以下、NPO法人ASTERと表記する）に帰属します。NPO法人ASTERは、本文書の内容に関し、いかなる保証もするものではありません。万一本文書を利用して何らかの損害が生じた場合においても、一切責任は負いかねますので、利用者の責任においてご活用ください。また、本文書に記載されている事項は予告なしに変更または廃止されることがありますので、あらかじめご了承ください。</a:t>
            </a:r>
            <a:endParaRPr/>
          </a:p>
          <a:p>
            <a:pPr indent="-266700" lvl="0" marL="342900" rtl="0" algn="l">
              <a:lnSpc>
                <a:spcPct val="100000"/>
              </a:lnSpc>
              <a:spcBef>
                <a:spcPts val="240"/>
              </a:spcBef>
              <a:spcAft>
                <a:spcPts val="0"/>
              </a:spcAft>
              <a:buClr>
                <a:schemeClr val="dk1"/>
              </a:buClr>
              <a:buSzPts val="1200"/>
              <a:buFont typeface="Arial"/>
              <a:buNone/>
            </a:pPr>
            <a:r>
              <a:t/>
            </a:r>
            <a:endParaRPr sz="1200"/>
          </a:p>
          <a:p>
            <a:pPr indent="-342900" lvl="0" marL="342900" rtl="0" algn="l">
              <a:lnSpc>
                <a:spcPct val="100000"/>
              </a:lnSpc>
              <a:spcBef>
                <a:spcPts val="280"/>
              </a:spcBef>
              <a:spcAft>
                <a:spcPts val="0"/>
              </a:spcAft>
              <a:buClr>
                <a:schemeClr val="dk1"/>
              </a:buClr>
              <a:buSzPts val="1400"/>
              <a:buFont typeface="Arial"/>
              <a:buChar char="•"/>
            </a:pPr>
            <a:r>
              <a:rPr lang="en-US" sz="1400"/>
              <a:t>本ドキュメントの取り扱いについて</a:t>
            </a:r>
            <a:endParaRPr/>
          </a:p>
          <a:p>
            <a:pPr indent="0" lvl="0" marL="0" rtl="0" algn="l">
              <a:lnSpc>
                <a:spcPct val="100000"/>
              </a:lnSpc>
              <a:spcBef>
                <a:spcPts val="240"/>
              </a:spcBef>
              <a:spcAft>
                <a:spcPts val="0"/>
              </a:spcAft>
              <a:buClr>
                <a:schemeClr val="dk1"/>
              </a:buClr>
              <a:buSzPts val="1200"/>
              <a:buFont typeface="Arial"/>
              <a:buNone/>
            </a:pPr>
            <a:r>
              <a:rPr lang="en-US" sz="1200"/>
              <a:t>本文書は、営利・非営利、公開・非公開を問わず、勉強会やセミナーでの使用を目的とした複製・改変が可能です。（ブログや書籍化などの『勉強会やセミナー』以外での使用はできません）</a:t>
            </a:r>
            <a:endParaRPr/>
          </a:p>
          <a:p>
            <a:pPr indent="-266700" lvl="0" marL="342900" rtl="0" algn="l">
              <a:lnSpc>
                <a:spcPct val="100000"/>
              </a:lnSpc>
              <a:spcBef>
                <a:spcPts val="240"/>
              </a:spcBef>
              <a:spcAft>
                <a:spcPts val="0"/>
              </a:spcAft>
              <a:buClr>
                <a:schemeClr val="dk1"/>
              </a:buClr>
              <a:buSzPts val="1200"/>
              <a:buFont typeface="Arial"/>
              <a:buNone/>
            </a:pPr>
            <a:r>
              <a:t/>
            </a:r>
            <a:endParaRPr sz="1200"/>
          </a:p>
          <a:p>
            <a:pPr indent="-342900" lvl="0" marL="342900" rtl="0" algn="l">
              <a:lnSpc>
                <a:spcPct val="100000"/>
              </a:lnSpc>
              <a:spcBef>
                <a:spcPts val="280"/>
              </a:spcBef>
              <a:spcAft>
                <a:spcPts val="0"/>
              </a:spcAft>
              <a:buClr>
                <a:schemeClr val="dk1"/>
              </a:buClr>
              <a:buSzPts val="1400"/>
              <a:buFont typeface="Arial"/>
              <a:buChar char="•"/>
            </a:pPr>
            <a:r>
              <a:rPr lang="en-US" sz="1400"/>
              <a:t>本文書を複製・改変する場合は、下記事項を明示してください。</a:t>
            </a:r>
            <a:endParaRPr/>
          </a:p>
          <a:p>
            <a:pPr indent="-285750" lvl="1" marL="742950" rtl="0" algn="l">
              <a:lnSpc>
                <a:spcPct val="100000"/>
              </a:lnSpc>
              <a:spcBef>
                <a:spcPts val="240"/>
              </a:spcBef>
              <a:spcAft>
                <a:spcPts val="0"/>
              </a:spcAft>
              <a:buClr>
                <a:schemeClr val="dk1"/>
              </a:buClr>
              <a:buSzPts val="1200"/>
              <a:buFont typeface="Arial"/>
              <a:buChar char="–"/>
            </a:pPr>
            <a:r>
              <a:rPr lang="en-US" sz="1200"/>
              <a:t>最新テキストの保存場所（下記のURL）を明記してください。</a:t>
            </a:r>
            <a:endParaRPr/>
          </a:p>
          <a:p>
            <a:pPr indent="0" lvl="1" marL="457200" rtl="0" algn="l">
              <a:lnSpc>
                <a:spcPct val="100000"/>
              </a:lnSpc>
              <a:spcBef>
                <a:spcPts val="240"/>
              </a:spcBef>
              <a:spcAft>
                <a:spcPts val="0"/>
              </a:spcAft>
              <a:buClr>
                <a:schemeClr val="dk1"/>
              </a:buClr>
              <a:buSzPts val="1200"/>
              <a:buFont typeface="Arial"/>
              <a:buNone/>
            </a:pPr>
            <a:r>
              <a:rPr lang="en-US" sz="1200"/>
              <a:t>　　　http://aster.or.jp/business/seminar_text.html</a:t>
            </a:r>
            <a:endParaRPr/>
          </a:p>
          <a:p>
            <a:pPr indent="-285750" lvl="1" marL="742950" rtl="0" algn="l">
              <a:lnSpc>
                <a:spcPct val="100000"/>
              </a:lnSpc>
              <a:spcBef>
                <a:spcPts val="240"/>
              </a:spcBef>
              <a:spcAft>
                <a:spcPts val="0"/>
              </a:spcAft>
              <a:buClr>
                <a:schemeClr val="dk1"/>
              </a:buClr>
              <a:buSzPts val="1200"/>
              <a:buFont typeface="Arial"/>
              <a:buChar char="–"/>
            </a:pPr>
            <a:r>
              <a:rPr lang="en-US" sz="1200"/>
              <a:t>テキストを改変する場合は、改変箇所を明記してください。</a:t>
            </a:r>
            <a:endParaRPr/>
          </a:p>
          <a:p>
            <a:pPr indent="-285750" lvl="1" marL="742950" rtl="0" algn="l">
              <a:lnSpc>
                <a:spcPct val="100000"/>
              </a:lnSpc>
              <a:spcBef>
                <a:spcPts val="240"/>
              </a:spcBef>
              <a:spcAft>
                <a:spcPts val="0"/>
              </a:spcAft>
              <a:buClr>
                <a:schemeClr val="dk1"/>
              </a:buClr>
              <a:buSzPts val="1200"/>
              <a:buFont typeface="Arial"/>
              <a:buChar char="–"/>
            </a:pPr>
            <a:r>
              <a:rPr lang="en-US" sz="1200"/>
              <a:t>本文書を使用する場合の連絡については下記をルールとします。</a:t>
            </a:r>
            <a:endParaRPr/>
          </a:p>
          <a:p>
            <a:pPr indent="0" lvl="1" marL="457200" rtl="0" algn="l">
              <a:lnSpc>
                <a:spcPct val="100000"/>
              </a:lnSpc>
              <a:spcBef>
                <a:spcPts val="240"/>
              </a:spcBef>
              <a:spcAft>
                <a:spcPts val="0"/>
              </a:spcAft>
              <a:buClr>
                <a:schemeClr val="dk1"/>
              </a:buClr>
              <a:buSzPts val="1200"/>
              <a:buFont typeface="Arial"/>
              <a:buNone/>
            </a:pPr>
            <a:r>
              <a:rPr lang="en-US" sz="1200"/>
              <a:t>　　　　無償の勉強会や、社内での勉強会に利用する場合は連絡不要です。</a:t>
            </a:r>
            <a:endParaRPr/>
          </a:p>
          <a:p>
            <a:pPr indent="0" lvl="1" marL="457200" rtl="0" algn="l">
              <a:lnSpc>
                <a:spcPct val="100000"/>
              </a:lnSpc>
              <a:spcBef>
                <a:spcPts val="240"/>
              </a:spcBef>
              <a:spcAft>
                <a:spcPts val="0"/>
              </a:spcAft>
              <a:buClr>
                <a:schemeClr val="dk1"/>
              </a:buClr>
              <a:buSzPts val="1200"/>
              <a:buFont typeface="Arial"/>
              <a:buNone/>
            </a:pPr>
            <a:r>
              <a:rPr lang="en-US" sz="1200"/>
              <a:t>　　　　有償のセミナーで利用する場合は、どこでどのような活用がされたかの情報をNPO法人ASTER（query@aster.or.jp）へ</a:t>
            </a:r>
            <a:br>
              <a:rPr lang="en-US" sz="1200"/>
            </a:br>
            <a:r>
              <a:rPr lang="en-US" sz="1200"/>
              <a:t>　　　　連絡してください。（目的：NPO法人ASTERが利用状況を把握するため）</a:t>
            </a:r>
            <a:endParaRPr/>
          </a:p>
          <a:p>
            <a:pPr indent="-266700" lvl="0" marL="342900" rtl="0" algn="l">
              <a:lnSpc>
                <a:spcPct val="100000"/>
              </a:lnSpc>
              <a:spcBef>
                <a:spcPts val="240"/>
              </a:spcBef>
              <a:spcAft>
                <a:spcPts val="0"/>
              </a:spcAft>
              <a:buClr>
                <a:schemeClr val="dk1"/>
              </a:buClr>
              <a:buSzPts val="1200"/>
              <a:buFont typeface="Arial"/>
              <a:buNone/>
            </a:pPr>
            <a:r>
              <a:t/>
            </a:r>
            <a:endParaRPr sz="1200"/>
          </a:p>
          <a:p>
            <a:pPr indent="-342900" lvl="0" marL="342900" rtl="0" algn="l">
              <a:lnSpc>
                <a:spcPct val="100000"/>
              </a:lnSpc>
              <a:spcBef>
                <a:spcPts val="280"/>
              </a:spcBef>
              <a:spcAft>
                <a:spcPts val="0"/>
              </a:spcAft>
              <a:buClr>
                <a:schemeClr val="dk1"/>
              </a:buClr>
              <a:buSzPts val="1400"/>
              <a:buFont typeface="Arial"/>
              <a:buChar char="•"/>
            </a:pPr>
            <a:r>
              <a:rPr lang="en-US" sz="1400"/>
              <a:t>本ドキュメントのサポートについて</a:t>
            </a:r>
            <a:endParaRPr/>
          </a:p>
          <a:p>
            <a:pPr indent="0" lvl="0" marL="0" rtl="0" algn="l">
              <a:lnSpc>
                <a:spcPct val="100000"/>
              </a:lnSpc>
              <a:spcBef>
                <a:spcPts val="240"/>
              </a:spcBef>
              <a:spcAft>
                <a:spcPts val="0"/>
              </a:spcAft>
              <a:buClr>
                <a:schemeClr val="dk1"/>
              </a:buClr>
              <a:buSzPts val="1200"/>
              <a:buFont typeface="Arial"/>
              <a:buNone/>
            </a:pPr>
            <a:r>
              <a:rPr lang="en-US" sz="1200"/>
              <a:t>NPO法人ASTERはテキストの内容についてのご意見・ご要望を歓迎しますが、ご質問・ご要望に対する回答義務は負わないものとします。</a:t>
            </a:r>
            <a:endParaRPr sz="1200"/>
          </a:p>
        </p:txBody>
      </p:sp>
      <p:sp>
        <p:nvSpPr>
          <p:cNvPr id="741" name="Google Shape;741;p39"/>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
        <p:nvSpPr>
          <p:cNvPr id="742" name="Google Shape;742;p39"/>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sp>
        <p:nvSpPr>
          <p:cNvPr id="143" name="Google Shape;143;p4"/>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演習：同値分割法　解説</a:t>
            </a:r>
            <a:endParaRPr/>
          </a:p>
        </p:txBody>
      </p:sp>
      <p:sp>
        <p:nvSpPr>
          <p:cNvPr id="144" name="Google Shape;144;p4"/>
          <p:cNvSpPr txBox="1"/>
          <p:nvPr>
            <p:ph idx="1" type="body"/>
          </p:nvPr>
        </p:nvSpPr>
        <p:spPr>
          <a:xfrm>
            <a:off x="495300" y="1600200"/>
            <a:ext cx="8915400" cy="3197798"/>
          </a:xfrm>
          <a:prstGeom prst="rect">
            <a:avLst/>
          </a:prstGeom>
          <a:noFill/>
          <a:ln>
            <a:noFill/>
          </a:ln>
        </p:spPr>
        <p:txBody>
          <a:bodyPr anchorCtr="0" anchor="t" bIns="45700" lIns="91425" spcFirstLastPara="1" rIns="91425" wrap="square" tIns="45700">
            <a:noAutofit/>
          </a:bodyPr>
          <a:lstStyle/>
          <a:p>
            <a:pPr indent="-317500" lvl="0" marL="342900" rtl="0" algn="l">
              <a:lnSpc>
                <a:spcPct val="100000"/>
              </a:lnSpc>
              <a:spcBef>
                <a:spcPts val="0"/>
              </a:spcBef>
              <a:spcAft>
                <a:spcPts val="0"/>
              </a:spcAft>
              <a:buClr>
                <a:schemeClr val="dk1"/>
              </a:buClr>
              <a:buSzPts val="2000"/>
              <a:buFont typeface="Arial"/>
              <a:buChar char="•"/>
            </a:pPr>
            <a:r>
              <a:rPr lang="en-US" sz="2000"/>
              <a:t>運賃が決まる条件は2個ある。</a:t>
            </a:r>
            <a:endParaRPr sz="2000"/>
          </a:p>
          <a:p>
            <a:pPr indent="-457200" lvl="1" marL="914400" rtl="0" algn="l">
              <a:lnSpc>
                <a:spcPct val="100000"/>
              </a:lnSpc>
              <a:spcBef>
                <a:spcPts val="400"/>
              </a:spcBef>
              <a:spcAft>
                <a:spcPts val="0"/>
              </a:spcAft>
              <a:buClr>
                <a:schemeClr val="dk1"/>
              </a:buClr>
              <a:buSzPts val="2000"/>
              <a:buFont typeface="MS PGothic"/>
              <a:buAutoNum type="arabicPeriod"/>
            </a:pPr>
            <a:r>
              <a:rPr lang="en-US" sz="2000"/>
              <a:t>年齢：1歳未満、1歳以上6歳未満、6歳以上12歳未満、12歳以上</a:t>
            </a:r>
            <a:endParaRPr sz="2000"/>
          </a:p>
          <a:p>
            <a:pPr indent="-457200" lvl="1" marL="914400" rtl="0" algn="l">
              <a:lnSpc>
                <a:spcPct val="100000"/>
              </a:lnSpc>
              <a:spcBef>
                <a:spcPts val="400"/>
              </a:spcBef>
              <a:spcAft>
                <a:spcPts val="0"/>
              </a:spcAft>
              <a:buClr>
                <a:schemeClr val="dk1"/>
              </a:buClr>
              <a:buSzPts val="2000"/>
              <a:buFont typeface="MS PGothic"/>
              <a:buAutoNum type="arabicPeriod"/>
            </a:pPr>
            <a:r>
              <a:rPr lang="en-US" sz="2000"/>
              <a:t>小学校：入学前、在学中、卒業後</a:t>
            </a:r>
            <a:endParaRPr sz="2000"/>
          </a:p>
          <a:p>
            <a:pPr indent="-317500" lvl="0" marL="342900" rtl="0" algn="l">
              <a:lnSpc>
                <a:spcPct val="100000"/>
              </a:lnSpc>
              <a:spcBef>
                <a:spcPts val="480"/>
              </a:spcBef>
              <a:spcAft>
                <a:spcPts val="0"/>
              </a:spcAft>
              <a:buClr>
                <a:schemeClr val="dk1"/>
              </a:buClr>
              <a:buSzPts val="2000"/>
              <a:buFont typeface="Arial"/>
              <a:buChar char="•"/>
            </a:pPr>
            <a:r>
              <a:rPr lang="en-US" sz="2000"/>
              <a:t>仕様に書かれていないルールがある。</a:t>
            </a:r>
            <a:endParaRPr sz="2000"/>
          </a:p>
          <a:p>
            <a:pPr indent="-285750" lvl="1" marL="742950" rtl="0" algn="l">
              <a:lnSpc>
                <a:spcPct val="100000"/>
              </a:lnSpc>
              <a:spcBef>
                <a:spcPts val="400"/>
              </a:spcBef>
              <a:spcAft>
                <a:spcPts val="0"/>
              </a:spcAft>
              <a:buClr>
                <a:schemeClr val="dk1"/>
              </a:buClr>
              <a:buSzPts val="2000"/>
              <a:buFont typeface="Arial"/>
              <a:buChar char="–"/>
            </a:pPr>
            <a:r>
              <a:rPr lang="en-US" sz="2000"/>
              <a:t>小学校に在学できるのは6歳以上。</a:t>
            </a:r>
            <a:endParaRPr sz="2000"/>
          </a:p>
          <a:p>
            <a:pPr indent="-241300" lvl="2" marL="1143000" rtl="0" algn="l">
              <a:lnSpc>
                <a:spcPct val="100000"/>
              </a:lnSpc>
              <a:spcBef>
                <a:spcPts val="360"/>
              </a:spcBef>
              <a:spcAft>
                <a:spcPts val="0"/>
              </a:spcAft>
              <a:buClr>
                <a:schemeClr val="dk1"/>
              </a:buClr>
              <a:buSzPts val="2000"/>
              <a:buFont typeface="Arial"/>
              <a:buChar char="•"/>
            </a:pPr>
            <a:r>
              <a:rPr lang="en-US" sz="2000"/>
              <a:t>「1歳未満」、「1歳以上6歳未満」では常に「小学校入学前」</a:t>
            </a:r>
            <a:endParaRPr sz="2000"/>
          </a:p>
          <a:p>
            <a:pPr indent="-285750" lvl="1" marL="742950" rtl="0" algn="l">
              <a:lnSpc>
                <a:spcPct val="100000"/>
              </a:lnSpc>
              <a:spcBef>
                <a:spcPts val="400"/>
              </a:spcBef>
              <a:spcAft>
                <a:spcPts val="0"/>
              </a:spcAft>
              <a:buClr>
                <a:schemeClr val="dk1"/>
              </a:buClr>
              <a:buSzPts val="2000"/>
              <a:buFont typeface="Arial"/>
              <a:buChar char="–"/>
            </a:pPr>
            <a:r>
              <a:rPr lang="en-US" sz="2000"/>
              <a:t>小学校を卒業できるのは12歳以上。</a:t>
            </a:r>
            <a:endParaRPr sz="2000"/>
          </a:p>
        </p:txBody>
      </p:sp>
      <p:sp>
        <p:nvSpPr>
          <p:cNvPr id="145" name="Google Shape;145;p4"/>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cxnSp>
        <p:nvCxnSpPr>
          <p:cNvPr id="146" name="Google Shape;146;p4"/>
          <p:cNvCxnSpPr/>
          <p:nvPr/>
        </p:nvCxnSpPr>
        <p:spPr>
          <a:xfrm>
            <a:off x="2265079" y="5088158"/>
            <a:ext cx="6156000" cy="1587"/>
          </a:xfrm>
          <a:prstGeom prst="straightConnector1">
            <a:avLst/>
          </a:prstGeom>
          <a:noFill/>
          <a:ln cap="flat" cmpd="sng" w="9525">
            <a:solidFill>
              <a:schemeClr val="dk1"/>
            </a:solidFill>
            <a:prstDash val="solid"/>
            <a:round/>
            <a:headEnd len="sm" w="sm" type="none"/>
            <a:tailEnd len="sm" w="sm" type="none"/>
          </a:ln>
        </p:spPr>
      </p:cxnSp>
      <p:sp>
        <p:nvSpPr>
          <p:cNvPr id="147" name="Google Shape;147;p4"/>
          <p:cNvSpPr/>
          <p:nvPr/>
        </p:nvSpPr>
        <p:spPr>
          <a:xfrm>
            <a:off x="2550829" y="5016720"/>
            <a:ext cx="215900"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48" name="Google Shape;148;p4"/>
          <p:cNvSpPr/>
          <p:nvPr/>
        </p:nvSpPr>
        <p:spPr>
          <a:xfrm>
            <a:off x="2766729" y="5016720"/>
            <a:ext cx="212725"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49" name="Google Shape;149;p4"/>
          <p:cNvSpPr txBox="1"/>
          <p:nvPr/>
        </p:nvSpPr>
        <p:spPr>
          <a:xfrm>
            <a:off x="2712941" y="5246878"/>
            <a:ext cx="390611"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1</a:t>
            </a:r>
            <a:endParaRPr b="0" i="0" sz="2000" u="none" cap="none" strike="noStrike">
              <a:solidFill>
                <a:schemeClr val="dk1"/>
              </a:solidFill>
              <a:latin typeface="Arial"/>
              <a:ea typeface="Arial"/>
              <a:cs typeface="Arial"/>
              <a:sym typeface="Arial"/>
            </a:endParaRPr>
          </a:p>
        </p:txBody>
      </p:sp>
      <p:sp>
        <p:nvSpPr>
          <p:cNvPr id="150" name="Google Shape;150;p4"/>
          <p:cNvSpPr/>
          <p:nvPr/>
        </p:nvSpPr>
        <p:spPr>
          <a:xfrm>
            <a:off x="2875074" y="4689322"/>
            <a:ext cx="1404000" cy="144000"/>
          </a:xfrm>
          <a:prstGeom prst="lef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151" name="Google Shape;151;p4"/>
          <p:cNvCxnSpPr/>
          <p:nvPr/>
        </p:nvCxnSpPr>
        <p:spPr>
          <a:xfrm rot="10800000">
            <a:off x="2864984" y="4411652"/>
            <a:ext cx="0" cy="771232"/>
          </a:xfrm>
          <a:prstGeom prst="straightConnector1">
            <a:avLst/>
          </a:prstGeom>
          <a:noFill/>
          <a:ln cap="flat" cmpd="sng" w="28575">
            <a:solidFill>
              <a:schemeClr val="dk1"/>
            </a:solidFill>
            <a:prstDash val="dash"/>
            <a:round/>
            <a:headEnd len="sm" w="sm" type="none"/>
            <a:tailEnd len="sm" w="sm" type="none"/>
          </a:ln>
        </p:spPr>
      </p:cxnSp>
      <p:sp>
        <p:nvSpPr>
          <p:cNvPr id="152" name="Google Shape;152;p4"/>
          <p:cNvSpPr txBox="1"/>
          <p:nvPr/>
        </p:nvSpPr>
        <p:spPr>
          <a:xfrm>
            <a:off x="3283585" y="4319990"/>
            <a:ext cx="6462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幼児</a:t>
            </a:r>
            <a:endParaRPr b="0" i="0" sz="1400" u="none" cap="none" strike="noStrike">
              <a:solidFill>
                <a:schemeClr val="dk1"/>
              </a:solidFill>
              <a:latin typeface="Arial"/>
              <a:ea typeface="Arial"/>
              <a:cs typeface="Arial"/>
              <a:sym typeface="Arial"/>
            </a:endParaRPr>
          </a:p>
        </p:txBody>
      </p:sp>
      <p:cxnSp>
        <p:nvCxnSpPr>
          <p:cNvPr id="153" name="Google Shape;153;p4"/>
          <p:cNvCxnSpPr/>
          <p:nvPr/>
        </p:nvCxnSpPr>
        <p:spPr>
          <a:xfrm rot="10800000">
            <a:off x="4375075" y="4411652"/>
            <a:ext cx="0" cy="771232"/>
          </a:xfrm>
          <a:prstGeom prst="straightConnector1">
            <a:avLst/>
          </a:prstGeom>
          <a:noFill/>
          <a:ln cap="flat" cmpd="sng" w="28575">
            <a:solidFill>
              <a:schemeClr val="dk1"/>
            </a:solidFill>
            <a:prstDash val="dash"/>
            <a:round/>
            <a:headEnd len="sm" w="sm" type="none"/>
            <a:tailEnd len="sm" w="sm" type="none"/>
          </a:ln>
        </p:spPr>
      </p:cxnSp>
      <p:sp>
        <p:nvSpPr>
          <p:cNvPr id="154" name="Google Shape;154;p4"/>
          <p:cNvSpPr/>
          <p:nvPr/>
        </p:nvSpPr>
        <p:spPr>
          <a:xfrm>
            <a:off x="4054528" y="5016720"/>
            <a:ext cx="214312"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55" name="Google Shape;155;p4"/>
          <p:cNvSpPr/>
          <p:nvPr/>
        </p:nvSpPr>
        <p:spPr>
          <a:xfrm>
            <a:off x="4268840" y="5016720"/>
            <a:ext cx="214313"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56" name="Google Shape;156;p4"/>
          <p:cNvSpPr txBox="1"/>
          <p:nvPr/>
        </p:nvSpPr>
        <p:spPr>
          <a:xfrm>
            <a:off x="4220954" y="5231033"/>
            <a:ext cx="358775"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6</a:t>
            </a:r>
            <a:endParaRPr b="0" i="0" sz="2000" u="none" cap="none" strike="noStrike">
              <a:solidFill>
                <a:schemeClr val="dk1"/>
              </a:solidFill>
              <a:latin typeface="Arial"/>
              <a:ea typeface="Arial"/>
              <a:cs typeface="Arial"/>
              <a:sym typeface="Arial"/>
            </a:endParaRPr>
          </a:p>
        </p:txBody>
      </p:sp>
      <p:sp>
        <p:nvSpPr>
          <p:cNvPr id="157" name="Google Shape;157;p4"/>
          <p:cNvSpPr/>
          <p:nvPr/>
        </p:nvSpPr>
        <p:spPr>
          <a:xfrm>
            <a:off x="4399349" y="4693439"/>
            <a:ext cx="1404000" cy="144000"/>
          </a:xfrm>
          <a:prstGeom prst="lef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158" name="Google Shape;158;p4"/>
          <p:cNvCxnSpPr/>
          <p:nvPr/>
        </p:nvCxnSpPr>
        <p:spPr>
          <a:xfrm rot="10800000">
            <a:off x="5883104" y="4459801"/>
            <a:ext cx="0" cy="771232"/>
          </a:xfrm>
          <a:prstGeom prst="straightConnector1">
            <a:avLst/>
          </a:prstGeom>
          <a:noFill/>
          <a:ln cap="flat" cmpd="sng" w="28575">
            <a:solidFill>
              <a:schemeClr val="dk1"/>
            </a:solidFill>
            <a:prstDash val="dash"/>
            <a:round/>
            <a:headEnd len="sm" w="sm" type="none"/>
            <a:tailEnd len="sm" w="sm" type="none"/>
          </a:ln>
        </p:spPr>
      </p:cxnSp>
      <p:sp>
        <p:nvSpPr>
          <p:cNvPr id="159" name="Google Shape;159;p4"/>
          <p:cNvSpPr/>
          <p:nvPr/>
        </p:nvSpPr>
        <p:spPr>
          <a:xfrm>
            <a:off x="5556174" y="5016720"/>
            <a:ext cx="214313"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60" name="Google Shape;160;p4"/>
          <p:cNvSpPr/>
          <p:nvPr/>
        </p:nvSpPr>
        <p:spPr>
          <a:xfrm>
            <a:off x="5770487" y="5016720"/>
            <a:ext cx="214312"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61" name="Google Shape;161;p4"/>
          <p:cNvSpPr txBox="1"/>
          <p:nvPr/>
        </p:nvSpPr>
        <p:spPr>
          <a:xfrm>
            <a:off x="5623667" y="5231033"/>
            <a:ext cx="53648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12</a:t>
            </a:r>
            <a:endParaRPr b="0" i="0" sz="2000" u="none" cap="none" strike="noStrike">
              <a:solidFill>
                <a:schemeClr val="dk1"/>
              </a:solidFill>
              <a:latin typeface="Arial"/>
              <a:ea typeface="Arial"/>
              <a:cs typeface="Arial"/>
              <a:sym typeface="Arial"/>
            </a:endParaRPr>
          </a:p>
        </p:txBody>
      </p:sp>
      <p:sp>
        <p:nvSpPr>
          <p:cNvPr id="162" name="Google Shape;162;p4"/>
          <p:cNvSpPr txBox="1"/>
          <p:nvPr/>
        </p:nvSpPr>
        <p:spPr>
          <a:xfrm>
            <a:off x="4363705" y="4319990"/>
            <a:ext cx="15840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幼児 or こども</a:t>
            </a:r>
            <a:endParaRPr b="0" i="0" sz="1400" u="none" cap="none" strike="noStrike">
              <a:solidFill>
                <a:srgbClr val="000000"/>
              </a:solidFill>
              <a:latin typeface="Arial"/>
              <a:ea typeface="Arial"/>
              <a:cs typeface="Arial"/>
              <a:sym typeface="Arial"/>
            </a:endParaRPr>
          </a:p>
        </p:txBody>
      </p:sp>
      <p:sp>
        <p:nvSpPr>
          <p:cNvPr id="163" name="Google Shape;163;p4"/>
          <p:cNvSpPr txBox="1"/>
          <p:nvPr/>
        </p:nvSpPr>
        <p:spPr>
          <a:xfrm>
            <a:off x="6194451" y="4319990"/>
            <a:ext cx="15537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こども or 大人</a:t>
            </a:r>
            <a:endParaRPr b="0" i="0" sz="1400" u="none" cap="none" strike="noStrike">
              <a:solidFill>
                <a:srgbClr val="000000"/>
              </a:solidFill>
              <a:latin typeface="Arial"/>
              <a:ea typeface="Arial"/>
              <a:cs typeface="Arial"/>
              <a:sym typeface="Arial"/>
            </a:endParaRPr>
          </a:p>
        </p:txBody>
      </p:sp>
      <p:sp>
        <p:nvSpPr>
          <p:cNvPr id="164" name="Google Shape;164;p4"/>
          <p:cNvSpPr/>
          <p:nvPr/>
        </p:nvSpPr>
        <p:spPr>
          <a:xfrm>
            <a:off x="5893930" y="4711122"/>
            <a:ext cx="2556000" cy="144000"/>
          </a:xfrm>
          <a:prstGeom prst="lef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165" name="Google Shape;165;p4"/>
          <p:cNvSpPr/>
          <p:nvPr/>
        </p:nvSpPr>
        <p:spPr>
          <a:xfrm>
            <a:off x="2491497" y="4678475"/>
            <a:ext cx="252000" cy="144000"/>
          </a:xfrm>
          <a:prstGeom prs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166" name="Google Shape;166;p4"/>
          <p:cNvSpPr txBox="1"/>
          <p:nvPr/>
        </p:nvSpPr>
        <p:spPr>
          <a:xfrm>
            <a:off x="2211967" y="4319990"/>
            <a:ext cx="6462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乳児</a:t>
            </a:r>
            <a:endParaRPr b="0" i="0" sz="1400" u="none" cap="none" strike="noStrike">
              <a:solidFill>
                <a:schemeClr val="dk1"/>
              </a:solidFill>
              <a:latin typeface="Arial"/>
              <a:ea typeface="Arial"/>
              <a:cs typeface="Arial"/>
              <a:sym typeface="Arial"/>
            </a:endParaRPr>
          </a:p>
        </p:txBody>
      </p:sp>
      <p:sp>
        <p:nvSpPr>
          <p:cNvPr id="167" name="Google Shape;167;p4"/>
          <p:cNvSpPr txBox="1"/>
          <p:nvPr/>
        </p:nvSpPr>
        <p:spPr>
          <a:xfrm>
            <a:off x="773355" y="5517098"/>
            <a:ext cx="1569660" cy="369332"/>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小学校入学前</a:t>
            </a:r>
            <a:endParaRPr b="0" i="0" sz="1800" u="none" cap="none" strike="noStrike">
              <a:solidFill>
                <a:schemeClr val="dk1"/>
              </a:solidFill>
              <a:latin typeface="Arial"/>
              <a:ea typeface="Arial"/>
              <a:cs typeface="Arial"/>
              <a:sym typeface="Arial"/>
            </a:endParaRPr>
          </a:p>
        </p:txBody>
      </p:sp>
      <p:sp>
        <p:nvSpPr>
          <p:cNvPr id="168" name="Google Shape;168;p4"/>
          <p:cNvSpPr txBox="1"/>
          <p:nvPr/>
        </p:nvSpPr>
        <p:spPr>
          <a:xfrm>
            <a:off x="773355" y="5836555"/>
            <a:ext cx="1569660" cy="369332"/>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小学校在学中</a:t>
            </a:r>
            <a:endParaRPr b="0" i="0" sz="1800" u="none" cap="none" strike="noStrike">
              <a:solidFill>
                <a:schemeClr val="dk1"/>
              </a:solidFill>
              <a:latin typeface="Arial"/>
              <a:ea typeface="Arial"/>
              <a:cs typeface="Arial"/>
              <a:sym typeface="Arial"/>
            </a:endParaRPr>
          </a:p>
        </p:txBody>
      </p:sp>
      <p:sp>
        <p:nvSpPr>
          <p:cNvPr id="169" name="Google Shape;169;p4"/>
          <p:cNvSpPr txBox="1"/>
          <p:nvPr/>
        </p:nvSpPr>
        <p:spPr>
          <a:xfrm>
            <a:off x="773355" y="6138819"/>
            <a:ext cx="1569660" cy="369332"/>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800"/>
              <a:buFont typeface="Arial"/>
              <a:buNone/>
            </a:pPr>
            <a:r>
              <a:rPr b="0" i="0" lang="en-US" sz="1800" u="none" cap="none" strike="noStrike">
                <a:solidFill>
                  <a:schemeClr val="dk1"/>
                </a:solidFill>
                <a:latin typeface="Arial"/>
                <a:ea typeface="Arial"/>
                <a:cs typeface="Arial"/>
                <a:sym typeface="Arial"/>
              </a:rPr>
              <a:t>小学校卒業後</a:t>
            </a:r>
            <a:endParaRPr b="0" i="0" sz="1800" u="none" cap="none" strike="noStrike">
              <a:solidFill>
                <a:schemeClr val="dk1"/>
              </a:solidFill>
              <a:latin typeface="Arial"/>
              <a:ea typeface="Arial"/>
              <a:cs typeface="Arial"/>
              <a:sym typeface="Arial"/>
            </a:endParaRPr>
          </a:p>
        </p:txBody>
      </p:sp>
      <p:cxnSp>
        <p:nvCxnSpPr>
          <p:cNvPr id="170" name="Google Shape;170;p4"/>
          <p:cNvCxnSpPr/>
          <p:nvPr/>
        </p:nvCxnSpPr>
        <p:spPr>
          <a:xfrm rot="10800000">
            <a:off x="4378813" y="5571917"/>
            <a:ext cx="0" cy="864000"/>
          </a:xfrm>
          <a:prstGeom prst="straightConnector1">
            <a:avLst/>
          </a:prstGeom>
          <a:noFill/>
          <a:ln cap="flat" cmpd="sng" w="28575">
            <a:solidFill>
              <a:schemeClr val="dk1"/>
            </a:solidFill>
            <a:prstDash val="dash"/>
            <a:round/>
            <a:headEnd len="sm" w="sm" type="none"/>
            <a:tailEnd len="sm" w="sm" type="none"/>
          </a:ln>
        </p:spPr>
      </p:cxnSp>
      <p:cxnSp>
        <p:nvCxnSpPr>
          <p:cNvPr id="171" name="Google Shape;171;p4"/>
          <p:cNvCxnSpPr/>
          <p:nvPr/>
        </p:nvCxnSpPr>
        <p:spPr>
          <a:xfrm rot="10800000">
            <a:off x="5877643" y="5573855"/>
            <a:ext cx="0" cy="864000"/>
          </a:xfrm>
          <a:prstGeom prst="straightConnector1">
            <a:avLst/>
          </a:prstGeom>
          <a:noFill/>
          <a:ln cap="flat" cmpd="sng" w="28575">
            <a:solidFill>
              <a:schemeClr val="dk1"/>
            </a:solidFill>
            <a:prstDash val="dash"/>
            <a:round/>
            <a:headEnd len="sm" w="sm" type="none"/>
            <a:tailEnd len="sm" w="sm" type="none"/>
          </a:ln>
        </p:spPr>
      </p:cxnSp>
      <p:sp>
        <p:nvSpPr>
          <p:cNvPr id="172" name="Google Shape;172;p4"/>
          <p:cNvSpPr/>
          <p:nvPr/>
        </p:nvSpPr>
        <p:spPr>
          <a:xfrm>
            <a:off x="4377392" y="5949221"/>
            <a:ext cx="4104000" cy="144000"/>
          </a:xfrm>
          <a:prstGeom prs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173" name="Google Shape;173;p4"/>
          <p:cNvSpPr/>
          <p:nvPr/>
        </p:nvSpPr>
        <p:spPr>
          <a:xfrm>
            <a:off x="5876221" y="6251485"/>
            <a:ext cx="2592000" cy="144000"/>
          </a:xfrm>
          <a:prstGeom prs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174" name="Google Shape;174;p4"/>
          <p:cNvSpPr/>
          <p:nvPr/>
        </p:nvSpPr>
        <p:spPr>
          <a:xfrm>
            <a:off x="2282253" y="5643044"/>
            <a:ext cx="6192000" cy="144000"/>
          </a:xfrm>
          <a:prstGeom prs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175" name="Google Shape;175;p4"/>
          <p:cNvSpPr/>
          <p:nvPr/>
        </p:nvSpPr>
        <p:spPr>
          <a:xfrm flipH="1">
            <a:off x="6815000" y="2438625"/>
            <a:ext cx="2880000" cy="835800"/>
          </a:xfrm>
          <a:prstGeom prst="roundRect">
            <a:avLst>
              <a:gd fmla="val 16667" name="adj"/>
            </a:avLst>
          </a:prstGeom>
          <a:solidFill>
            <a:srgbClr val="FFFF99"/>
          </a:solidFill>
          <a:ln cap="flat" cmpd="sng" w="9525">
            <a:solidFill>
              <a:schemeClr val="dk1"/>
            </a:solidFill>
            <a:prstDash val="solid"/>
            <a:round/>
            <a:headEnd len="sm" w="sm" type="none"/>
            <a:tailEnd len="sm" w="sm" type="none"/>
          </a:ln>
        </p:spPr>
        <p:txBody>
          <a:bodyPr anchorCtr="0" anchor="t" bIns="45700" lIns="91425" spcFirstLastPara="1" rIns="91425" wrap="square" tIns="45700">
            <a:no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後で解説するデシジョンテーブルテストを使ったほうが確実に解けます。</a:t>
            </a:r>
            <a:endParaRPr b="0" i="0" sz="1400" u="none" cap="none" strike="noStrike">
              <a:solidFill>
                <a:schemeClr val="dk1"/>
              </a:solidFill>
              <a:latin typeface="Arial"/>
              <a:ea typeface="Arial"/>
              <a:cs typeface="Arial"/>
              <a:sym typeface="Arial"/>
            </a:endParaRPr>
          </a:p>
        </p:txBody>
      </p:sp>
      <p:sp>
        <p:nvSpPr>
          <p:cNvPr id="176" name="Google Shape;176;p4"/>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0" name="Shape 180"/>
        <p:cNvGrpSpPr/>
        <p:nvPr/>
      </p:nvGrpSpPr>
      <p:grpSpPr>
        <a:xfrm>
          <a:off x="0" y="0"/>
          <a:ext cx="0" cy="0"/>
          <a:chOff x="0" y="0"/>
          <a:chExt cx="0" cy="0"/>
        </a:xfrm>
      </p:grpSpPr>
      <p:sp>
        <p:nvSpPr>
          <p:cNvPr id="181" name="Google Shape;181;p5"/>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演習：同値分割法　解説</a:t>
            </a:r>
            <a:endParaRPr/>
          </a:p>
        </p:txBody>
      </p:sp>
      <p:sp>
        <p:nvSpPr>
          <p:cNvPr id="182" name="Google Shape;182;p5"/>
          <p:cNvSpPr txBox="1"/>
          <p:nvPr>
            <p:ph idx="1" type="body"/>
          </p:nvPr>
        </p:nvSpPr>
        <p:spPr>
          <a:xfrm>
            <a:off x="495300" y="1600200"/>
            <a:ext cx="8915400" cy="1065000"/>
          </a:xfrm>
          <a:prstGeom prst="rect">
            <a:avLst/>
          </a:prstGeom>
          <a:noFill/>
          <a:ln>
            <a:noFill/>
          </a:ln>
        </p:spPr>
        <p:txBody>
          <a:bodyPr anchorCtr="0" anchor="t" bIns="45700" lIns="91425" spcFirstLastPara="1" rIns="91425" wrap="square" tIns="45700">
            <a:normAutofit/>
          </a:bodyPr>
          <a:lstStyle/>
          <a:p>
            <a:pPr indent="-269240" lvl="0" marL="342900" rtl="0" algn="l">
              <a:lnSpc>
                <a:spcPct val="100000"/>
              </a:lnSpc>
              <a:spcBef>
                <a:spcPts val="0"/>
              </a:spcBef>
              <a:spcAft>
                <a:spcPts val="0"/>
              </a:spcAft>
              <a:buClr>
                <a:schemeClr val="dk1"/>
              </a:buClr>
              <a:buSzPts val="1800"/>
              <a:buFont typeface="Arial"/>
              <a:buChar char="•"/>
            </a:pPr>
            <a:r>
              <a:rPr lang="en-US" sz="1800"/>
              <a:t>代表値は、同値パーティションの中間あたりの値を選ぶことが多い。</a:t>
            </a:r>
            <a:endParaRPr sz="1800"/>
          </a:p>
        </p:txBody>
      </p:sp>
      <p:sp>
        <p:nvSpPr>
          <p:cNvPr id="183" name="Google Shape;183;p5"/>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cxnSp>
        <p:nvCxnSpPr>
          <p:cNvPr id="184" name="Google Shape;184;p5"/>
          <p:cNvCxnSpPr/>
          <p:nvPr/>
        </p:nvCxnSpPr>
        <p:spPr>
          <a:xfrm>
            <a:off x="2053784" y="3117048"/>
            <a:ext cx="6156000" cy="1587"/>
          </a:xfrm>
          <a:prstGeom prst="straightConnector1">
            <a:avLst/>
          </a:prstGeom>
          <a:noFill/>
          <a:ln cap="flat" cmpd="sng" w="9525">
            <a:solidFill>
              <a:schemeClr val="dk1"/>
            </a:solidFill>
            <a:prstDash val="solid"/>
            <a:round/>
            <a:headEnd len="sm" w="sm" type="none"/>
            <a:tailEnd len="sm" w="sm" type="none"/>
          </a:ln>
        </p:spPr>
      </p:cxnSp>
      <p:sp>
        <p:nvSpPr>
          <p:cNvPr id="185" name="Google Shape;185;p5"/>
          <p:cNvSpPr/>
          <p:nvPr/>
        </p:nvSpPr>
        <p:spPr>
          <a:xfrm>
            <a:off x="2339534" y="3045610"/>
            <a:ext cx="215900"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86" name="Google Shape;186;p5"/>
          <p:cNvSpPr/>
          <p:nvPr/>
        </p:nvSpPr>
        <p:spPr>
          <a:xfrm>
            <a:off x="2555434" y="3045610"/>
            <a:ext cx="212725"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87" name="Google Shape;187;p5"/>
          <p:cNvSpPr txBox="1"/>
          <p:nvPr/>
        </p:nvSpPr>
        <p:spPr>
          <a:xfrm>
            <a:off x="2501646" y="3275768"/>
            <a:ext cx="390611"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1</a:t>
            </a:r>
            <a:endParaRPr b="0" i="0" sz="2000" u="none" cap="none" strike="noStrike">
              <a:solidFill>
                <a:schemeClr val="dk1"/>
              </a:solidFill>
              <a:latin typeface="Arial"/>
              <a:ea typeface="Arial"/>
              <a:cs typeface="Arial"/>
              <a:sym typeface="Arial"/>
            </a:endParaRPr>
          </a:p>
        </p:txBody>
      </p:sp>
      <p:sp>
        <p:nvSpPr>
          <p:cNvPr id="188" name="Google Shape;188;p5"/>
          <p:cNvSpPr/>
          <p:nvPr/>
        </p:nvSpPr>
        <p:spPr>
          <a:xfrm>
            <a:off x="2663779" y="2718212"/>
            <a:ext cx="1404000" cy="144000"/>
          </a:xfrm>
          <a:prstGeom prst="lef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189" name="Google Shape;189;p5"/>
          <p:cNvCxnSpPr/>
          <p:nvPr/>
        </p:nvCxnSpPr>
        <p:spPr>
          <a:xfrm rot="10800000">
            <a:off x="2653689" y="2440542"/>
            <a:ext cx="0" cy="771232"/>
          </a:xfrm>
          <a:prstGeom prst="straightConnector1">
            <a:avLst/>
          </a:prstGeom>
          <a:noFill/>
          <a:ln cap="flat" cmpd="sng" w="28575">
            <a:solidFill>
              <a:schemeClr val="dk1"/>
            </a:solidFill>
            <a:prstDash val="dash"/>
            <a:round/>
            <a:headEnd len="sm" w="sm" type="none"/>
            <a:tailEnd len="sm" w="sm" type="none"/>
          </a:ln>
        </p:spPr>
      </p:cxnSp>
      <p:sp>
        <p:nvSpPr>
          <p:cNvPr id="190" name="Google Shape;190;p5"/>
          <p:cNvSpPr txBox="1"/>
          <p:nvPr/>
        </p:nvSpPr>
        <p:spPr>
          <a:xfrm>
            <a:off x="3072290" y="2348880"/>
            <a:ext cx="6462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幼児</a:t>
            </a:r>
            <a:endParaRPr b="0" i="0" sz="1400" u="none" cap="none" strike="noStrike">
              <a:solidFill>
                <a:schemeClr val="dk1"/>
              </a:solidFill>
              <a:latin typeface="Arial"/>
              <a:ea typeface="Arial"/>
              <a:cs typeface="Arial"/>
              <a:sym typeface="Arial"/>
            </a:endParaRPr>
          </a:p>
        </p:txBody>
      </p:sp>
      <p:cxnSp>
        <p:nvCxnSpPr>
          <p:cNvPr id="191" name="Google Shape;191;p5"/>
          <p:cNvCxnSpPr/>
          <p:nvPr/>
        </p:nvCxnSpPr>
        <p:spPr>
          <a:xfrm rot="10800000">
            <a:off x="4163780" y="2440542"/>
            <a:ext cx="0" cy="771232"/>
          </a:xfrm>
          <a:prstGeom prst="straightConnector1">
            <a:avLst/>
          </a:prstGeom>
          <a:noFill/>
          <a:ln cap="flat" cmpd="sng" w="28575">
            <a:solidFill>
              <a:schemeClr val="dk1"/>
            </a:solidFill>
            <a:prstDash val="dash"/>
            <a:round/>
            <a:headEnd len="sm" w="sm" type="none"/>
            <a:tailEnd len="sm" w="sm" type="none"/>
          </a:ln>
        </p:spPr>
      </p:cxnSp>
      <p:sp>
        <p:nvSpPr>
          <p:cNvPr id="192" name="Google Shape;192;p5"/>
          <p:cNvSpPr/>
          <p:nvPr/>
        </p:nvSpPr>
        <p:spPr>
          <a:xfrm>
            <a:off x="3843233" y="3045610"/>
            <a:ext cx="214312"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93" name="Google Shape;193;p5"/>
          <p:cNvSpPr/>
          <p:nvPr/>
        </p:nvSpPr>
        <p:spPr>
          <a:xfrm>
            <a:off x="4057545" y="3045610"/>
            <a:ext cx="214313"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94" name="Google Shape;194;p5"/>
          <p:cNvSpPr txBox="1"/>
          <p:nvPr/>
        </p:nvSpPr>
        <p:spPr>
          <a:xfrm>
            <a:off x="4009659" y="3259923"/>
            <a:ext cx="358775"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6</a:t>
            </a:r>
            <a:endParaRPr b="0" i="0" sz="2000" u="none" cap="none" strike="noStrike">
              <a:solidFill>
                <a:schemeClr val="dk1"/>
              </a:solidFill>
              <a:latin typeface="Arial"/>
              <a:ea typeface="Arial"/>
              <a:cs typeface="Arial"/>
              <a:sym typeface="Arial"/>
            </a:endParaRPr>
          </a:p>
        </p:txBody>
      </p:sp>
      <p:sp>
        <p:nvSpPr>
          <p:cNvPr id="195" name="Google Shape;195;p5"/>
          <p:cNvSpPr/>
          <p:nvPr/>
        </p:nvSpPr>
        <p:spPr>
          <a:xfrm>
            <a:off x="4188054" y="2722329"/>
            <a:ext cx="1404000" cy="144000"/>
          </a:xfrm>
          <a:prstGeom prst="lef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cxnSp>
        <p:nvCxnSpPr>
          <p:cNvPr id="196" name="Google Shape;196;p5"/>
          <p:cNvCxnSpPr/>
          <p:nvPr/>
        </p:nvCxnSpPr>
        <p:spPr>
          <a:xfrm rot="10800000">
            <a:off x="5671809" y="2488691"/>
            <a:ext cx="0" cy="771232"/>
          </a:xfrm>
          <a:prstGeom prst="straightConnector1">
            <a:avLst/>
          </a:prstGeom>
          <a:noFill/>
          <a:ln cap="flat" cmpd="sng" w="28575">
            <a:solidFill>
              <a:schemeClr val="dk1"/>
            </a:solidFill>
            <a:prstDash val="dash"/>
            <a:round/>
            <a:headEnd len="sm" w="sm" type="none"/>
            <a:tailEnd len="sm" w="sm" type="none"/>
          </a:ln>
        </p:spPr>
      </p:cxnSp>
      <p:sp>
        <p:nvSpPr>
          <p:cNvPr id="197" name="Google Shape;197;p5"/>
          <p:cNvSpPr/>
          <p:nvPr/>
        </p:nvSpPr>
        <p:spPr>
          <a:xfrm>
            <a:off x="5344879" y="3045610"/>
            <a:ext cx="214313"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98" name="Google Shape;198;p5"/>
          <p:cNvSpPr/>
          <p:nvPr/>
        </p:nvSpPr>
        <p:spPr>
          <a:xfrm>
            <a:off x="5559192" y="3045610"/>
            <a:ext cx="214312"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199" name="Google Shape;199;p5"/>
          <p:cNvSpPr txBox="1"/>
          <p:nvPr/>
        </p:nvSpPr>
        <p:spPr>
          <a:xfrm>
            <a:off x="5412372" y="3259923"/>
            <a:ext cx="53648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12</a:t>
            </a:r>
            <a:endParaRPr b="0" i="0" sz="2000" u="none" cap="none" strike="noStrike">
              <a:solidFill>
                <a:schemeClr val="dk1"/>
              </a:solidFill>
              <a:latin typeface="Arial"/>
              <a:ea typeface="Arial"/>
              <a:cs typeface="Arial"/>
              <a:sym typeface="Arial"/>
            </a:endParaRPr>
          </a:p>
        </p:txBody>
      </p:sp>
      <p:sp>
        <p:nvSpPr>
          <p:cNvPr id="200" name="Google Shape;200;p5"/>
          <p:cNvSpPr txBox="1"/>
          <p:nvPr/>
        </p:nvSpPr>
        <p:spPr>
          <a:xfrm>
            <a:off x="4152410" y="2348880"/>
            <a:ext cx="15840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幼児 or こども</a:t>
            </a:r>
            <a:endParaRPr b="0" i="0" sz="1400" u="none" cap="none" strike="noStrike">
              <a:solidFill>
                <a:srgbClr val="000000"/>
              </a:solidFill>
              <a:latin typeface="Arial"/>
              <a:ea typeface="Arial"/>
              <a:cs typeface="Arial"/>
              <a:sym typeface="Arial"/>
            </a:endParaRPr>
          </a:p>
        </p:txBody>
      </p:sp>
      <p:sp>
        <p:nvSpPr>
          <p:cNvPr id="201" name="Google Shape;201;p5"/>
          <p:cNvSpPr txBox="1"/>
          <p:nvPr/>
        </p:nvSpPr>
        <p:spPr>
          <a:xfrm>
            <a:off x="5983156" y="2348880"/>
            <a:ext cx="15537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こども or 大人</a:t>
            </a:r>
            <a:endParaRPr b="0" i="0" sz="1400" u="none" cap="none" strike="noStrike">
              <a:solidFill>
                <a:srgbClr val="000000"/>
              </a:solidFill>
              <a:latin typeface="Arial"/>
              <a:ea typeface="Arial"/>
              <a:cs typeface="Arial"/>
              <a:sym typeface="Arial"/>
            </a:endParaRPr>
          </a:p>
        </p:txBody>
      </p:sp>
      <p:sp>
        <p:nvSpPr>
          <p:cNvPr id="202" name="Google Shape;202;p5"/>
          <p:cNvSpPr/>
          <p:nvPr/>
        </p:nvSpPr>
        <p:spPr>
          <a:xfrm>
            <a:off x="5682635" y="2740012"/>
            <a:ext cx="2556000" cy="144000"/>
          </a:xfrm>
          <a:prstGeom prst="lef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03" name="Google Shape;203;p5"/>
          <p:cNvSpPr/>
          <p:nvPr/>
        </p:nvSpPr>
        <p:spPr>
          <a:xfrm>
            <a:off x="2280202" y="2707365"/>
            <a:ext cx="252000" cy="144000"/>
          </a:xfrm>
          <a:prstGeom prst="right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04" name="Google Shape;204;p5"/>
          <p:cNvSpPr txBox="1"/>
          <p:nvPr/>
        </p:nvSpPr>
        <p:spPr>
          <a:xfrm>
            <a:off x="2000672" y="2348880"/>
            <a:ext cx="6462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乳児</a:t>
            </a:r>
            <a:endParaRPr b="0" i="0" sz="1400" u="none" cap="none" strike="noStrike">
              <a:solidFill>
                <a:schemeClr val="dk1"/>
              </a:solidFill>
              <a:latin typeface="Arial"/>
              <a:ea typeface="Arial"/>
              <a:cs typeface="Arial"/>
              <a:sym typeface="Arial"/>
            </a:endParaRPr>
          </a:p>
        </p:txBody>
      </p:sp>
      <p:sp>
        <p:nvSpPr>
          <p:cNvPr id="205" name="Google Shape;205;p5"/>
          <p:cNvSpPr/>
          <p:nvPr/>
        </p:nvSpPr>
        <p:spPr>
          <a:xfrm>
            <a:off x="3188832" y="3188546"/>
            <a:ext cx="252000" cy="252000"/>
          </a:xfrm>
          <a:prstGeom prst="downArrow">
            <a:avLst>
              <a:gd fmla="val 50000" name="adj1"/>
              <a:gd fmla="val 50000" name="adj2"/>
            </a:avLst>
          </a:prstGeom>
          <a:solidFill>
            <a:srgbClr val="BFBFBF"/>
          </a:solidFill>
          <a:ln cap="flat" cmpd="sng" w="9525">
            <a:solidFill>
              <a:srgbClr val="BFBFBF"/>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06" name="Google Shape;206;p5"/>
          <p:cNvSpPr txBox="1"/>
          <p:nvPr/>
        </p:nvSpPr>
        <p:spPr>
          <a:xfrm>
            <a:off x="2777427" y="3404570"/>
            <a:ext cx="11208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代表値：4</a:t>
            </a:r>
            <a:endParaRPr b="0" i="0" sz="1400" u="none" cap="none" strike="noStrike">
              <a:solidFill>
                <a:schemeClr val="dk1"/>
              </a:solidFill>
              <a:latin typeface="Arial"/>
              <a:ea typeface="Arial"/>
              <a:cs typeface="Arial"/>
              <a:sym typeface="Arial"/>
            </a:endParaRPr>
          </a:p>
        </p:txBody>
      </p:sp>
      <p:sp>
        <p:nvSpPr>
          <p:cNvPr id="207" name="Google Shape;207;p5"/>
          <p:cNvSpPr/>
          <p:nvPr/>
        </p:nvSpPr>
        <p:spPr>
          <a:xfrm>
            <a:off x="4798720" y="3188546"/>
            <a:ext cx="252000" cy="252000"/>
          </a:xfrm>
          <a:prstGeom prst="downArrow">
            <a:avLst>
              <a:gd fmla="val 50000" name="adj1"/>
              <a:gd fmla="val 50000" name="adj2"/>
            </a:avLst>
          </a:prstGeom>
          <a:solidFill>
            <a:srgbClr val="BFBFBF"/>
          </a:solidFill>
          <a:ln cap="flat" cmpd="sng" w="9525">
            <a:solidFill>
              <a:srgbClr val="BFBFBF"/>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08" name="Google Shape;208;p5"/>
          <p:cNvSpPr txBox="1"/>
          <p:nvPr/>
        </p:nvSpPr>
        <p:spPr>
          <a:xfrm>
            <a:off x="4387315" y="3404570"/>
            <a:ext cx="11208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代表値：9</a:t>
            </a:r>
            <a:endParaRPr b="0" i="0" sz="1400" u="none" cap="none" strike="noStrike">
              <a:solidFill>
                <a:schemeClr val="dk1"/>
              </a:solidFill>
              <a:latin typeface="Arial"/>
              <a:ea typeface="Arial"/>
              <a:cs typeface="Arial"/>
              <a:sym typeface="Arial"/>
            </a:endParaRPr>
          </a:p>
        </p:txBody>
      </p:sp>
      <p:sp>
        <p:nvSpPr>
          <p:cNvPr id="209" name="Google Shape;209;p5"/>
          <p:cNvSpPr/>
          <p:nvPr/>
        </p:nvSpPr>
        <p:spPr>
          <a:xfrm>
            <a:off x="6882687" y="3186082"/>
            <a:ext cx="252000" cy="252000"/>
          </a:xfrm>
          <a:prstGeom prst="downArrow">
            <a:avLst>
              <a:gd fmla="val 50000" name="adj1"/>
              <a:gd fmla="val 50000" name="adj2"/>
            </a:avLst>
          </a:prstGeom>
          <a:solidFill>
            <a:srgbClr val="BFBFBF"/>
          </a:solidFill>
          <a:ln cap="flat" cmpd="sng" w="9525">
            <a:solidFill>
              <a:srgbClr val="BFBFBF"/>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10" name="Google Shape;210;p5"/>
          <p:cNvSpPr txBox="1"/>
          <p:nvPr/>
        </p:nvSpPr>
        <p:spPr>
          <a:xfrm>
            <a:off x="6471282" y="3402106"/>
            <a:ext cx="1249200" cy="3078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代表値：30</a:t>
            </a:r>
            <a:endParaRPr b="0" i="0" sz="1400" u="none" cap="none" strike="noStrike">
              <a:solidFill>
                <a:schemeClr val="dk1"/>
              </a:solidFill>
              <a:latin typeface="Arial"/>
              <a:ea typeface="Arial"/>
              <a:cs typeface="Arial"/>
              <a:sym typeface="Arial"/>
            </a:endParaRPr>
          </a:p>
        </p:txBody>
      </p:sp>
      <p:sp>
        <p:nvSpPr>
          <p:cNvPr id="211" name="Google Shape;211;p5"/>
          <p:cNvSpPr/>
          <p:nvPr/>
        </p:nvSpPr>
        <p:spPr>
          <a:xfrm flipH="1">
            <a:off x="6657237" y="5793373"/>
            <a:ext cx="2700000" cy="615300"/>
          </a:xfrm>
          <a:prstGeom prst="wedgeRoundRectCallout">
            <a:avLst>
              <a:gd fmla="val 65826" name="adj1"/>
              <a:gd fmla="val 10206" name="adj2"/>
              <a:gd fmla="val 16667" name="adj3"/>
            </a:avLst>
          </a:prstGeom>
          <a:solidFill>
            <a:srgbClr val="FFFF99"/>
          </a:solidFill>
          <a:ln cap="flat" cmpd="sng" w="9525">
            <a:solidFill>
              <a:schemeClr val="dk1"/>
            </a:solidFill>
            <a:prstDash val="solid"/>
            <a:round/>
            <a:headEnd len="sm" w="sm" type="none"/>
            <a:tailEnd len="sm" w="sm" type="none"/>
          </a:ln>
        </p:spPr>
        <p:txBody>
          <a:bodyPr anchorCtr="0" anchor="t" bIns="45700" lIns="91425" spcFirstLastPara="1" rIns="91425" wrap="square" tIns="45700">
            <a:no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あえて「境界値」を選ぶ特殊なケースもある。</a:t>
            </a:r>
            <a:endParaRPr b="0" i="0" sz="1400" u="none" cap="none" strike="noStrike">
              <a:solidFill>
                <a:schemeClr val="dk1"/>
              </a:solidFill>
              <a:latin typeface="Arial"/>
              <a:ea typeface="Arial"/>
              <a:cs typeface="Arial"/>
              <a:sym typeface="Arial"/>
            </a:endParaRPr>
          </a:p>
        </p:txBody>
      </p:sp>
      <p:sp>
        <p:nvSpPr>
          <p:cNvPr id="212" name="Google Shape;212;p5"/>
          <p:cNvSpPr/>
          <p:nvPr/>
        </p:nvSpPr>
        <p:spPr>
          <a:xfrm flipH="1">
            <a:off x="7281376" y="3846280"/>
            <a:ext cx="1808700" cy="720000"/>
          </a:xfrm>
          <a:prstGeom prst="wedgeRoundRectCallout">
            <a:avLst>
              <a:gd fmla="val 41615" name="adj1"/>
              <a:gd fmla="val 75573" name="adj2"/>
              <a:gd fmla="val 16667" name="adj3"/>
            </a:avLst>
          </a:prstGeom>
          <a:solidFill>
            <a:srgbClr val="FFFF99"/>
          </a:solidFill>
          <a:ln cap="flat" cmpd="sng" w="9525">
            <a:solidFill>
              <a:schemeClr val="dk1"/>
            </a:solidFill>
            <a:prstDash val="solid"/>
            <a:round/>
            <a:headEnd len="sm" w="sm" type="none"/>
            <a:tailEnd len="sm" w="sm" type="none"/>
          </a:ln>
        </p:spPr>
        <p:txBody>
          <a:bodyPr anchorCtr="0" anchor="t" bIns="45700" lIns="91425" spcFirstLastPara="1" rIns="91425" wrap="square" tIns="45700">
            <a:noAutofit/>
          </a:bodyPr>
          <a:lstStyle/>
          <a:p>
            <a:pPr indent="0" lvl="0" marL="0" marR="0" rtl="0" algn="l">
              <a:lnSpc>
                <a:spcPct val="100000"/>
              </a:lnSpc>
              <a:spcBef>
                <a:spcPts val="0"/>
              </a:spcBef>
              <a:spcAft>
                <a:spcPts val="0"/>
              </a:spcAft>
              <a:buClr>
                <a:srgbClr val="000000"/>
              </a:buClr>
              <a:buSzPts val="1400"/>
              <a:buFont typeface="Arial"/>
              <a:buNone/>
            </a:pPr>
            <a:r>
              <a:rPr b="0" i="0" lang="en-US" sz="1400" u="none" cap="none" strike="noStrike">
                <a:solidFill>
                  <a:schemeClr val="dk1"/>
                </a:solidFill>
                <a:latin typeface="Arial"/>
                <a:ea typeface="Arial"/>
                <a:cs typeface="Arial"/>
                <a:sym typeface="Arial"/>
              </a:rPr>
              <a:t>中間でもあり、境界でもある。</a:t>
            </a:r>
            <a:endParaRPr b="0" i="0" sz="1400" u="none" cap="none" strike="noStrike">
              <a:solidFill>
                <a:schemeClr val="dk1"/>
              </a:solidFill>
              <a:latin typeface="Arial"/>
              <a:ea typeface="Arial"/>
              <a:cs typeface="Arial"/>
              <a:sym typeface="Arial"/>
            </a:endParaRPr>
          </a:p>
        </p:txBody>
      </p:sp>
      <p:sp>
        <p:nvSpPr>
          <p:cNvPr id="213" name="Google Shape;213;p5"/>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
        <p:nvSpPr>
          <p:cNvPr id="214" name="Google Shape;214;p5"/>
          <p:cNvSpPr txBox="1"/>
          <p:nvPr/>
        </p:nvSpPr>
        <p:spPr>
          <a:xfrm>
            <a:off x="590825" y="4006350"/>
            <a:ext cx="9081900" cy="2370900"/>
          </a:xfrm>
          <a:prstGeom prst="rect">
            <a:avLst/>
          </a:prstGeom>
          <a:noFill/>
          <a:ln>
            <a:noFill/>
          </a:ln>
        </p:spPr>
        <p:txBody>
          <a:bodyPr anchorCtr="0" anchor="t" bIns="91425" lIns="91425" spcFirstLastPara="1" rIns="91425" wrap="square" tIns="91425">
            <a:spAutoFit/>
          </a:bodyPr>
          <a:lstStyle/>
          <a:p>
            <a:pPr indent="-269240" lvl="0" marL="342900" marR="0" rtl="0" algn="l">
              <a:lnSpc>
                <a:spcPct val="100000"/>
              </a:lnSpc>
              <a:spcBef>
                <a:spcPts val="592"/>
              </a:spcBef>
              <a:spcAft>
                <a:spcPts val="0"/>
              </a:spcAft>
              <a:buClr>
                <a:schemeClr val="dk1"/>
              </a:buClr>
              <a:buSzPts val="1800"/>
              <a:buFont typeface="Arial"/>
              <a:buChar char="•"/>
            </a:pPr>
            <a:r>
              <a:rPr b="0" i="0" lang="en-US" sz="1800" u="none" cap="none" strike="noStrike">
                <a:solidFill>
                  <a:schemeClr val="dk1"/>
                </a:solidFill>
                <a:latin typeface="Arial"/>
                <a:ea typeface="Arial"/>
                <a:cs typeface="Arial"/>
                <a:sym typeface="Arial"/>
              </a:rPr>
              <a:t>中間以外の値を選ぶ特殊なケースもある。</a:t>
            </a:r>
            <a:endParaRPr b="0" i="0" sz="1800" u="none" cap="none" strike="noStrike">
              <a:solidFill>
                <a:schemeClr val="dk1"/>
              </a:solidFill>
              <a:latin typeface="Arial"/>
              <a:ea typeface="Arial"/>
              <a:cs typeface="Arial"/>
              <a:sym typeface="Arial"/>
            </a:endParaRPr>
          </a:p>
          <a:p>
            <a:pPr indent="-235584" lvl="1" marL="742950" marR="0" rtl="0" algn="l">
              <a:lnSpc>
                <a:spcPct val="100000"/>
              </a:lnSpc>
              <a:spcBef>
                <a:spcPts val="518"/>
              </a:spcBef>
              <a:spcAft>
                <a:spcPts val="0"/>
              </a:spcAft>
              <a:buClr>
                <a:schemeClr val="dk1"/>
              </a:buClr>
              <a:buSzPts val="1800"/>
              <a:buFont typeface="Arial"/>
              <a:buChar char="–"/>
            </a:pPr>
            <a:r>
              <a:rPr b="0" i="0" lang="en-US" sz="1800" u="none" cap="none" strike="noStrike">
                <a:solidFill>
                  <a:schemeClr val="dk1"/>
                </a:solidFill>
                <a:latin typeface="Arial"/>
                <a:ea typeface="Arial"/>
                <a:cs typeface="Arial"/>
                <a:sym typeface="Arial"/>
              </a:rPr>
              <a:t>値が少ない。</a:t>
            </a:r>
            <a:endParaRPr b="0" i="0" sz="1800" u="none" cap="none" strike="noStrike">
              <a:solidFill>
                <a:schemeClr val="dk1"/>
              </a:solidFill>
              <a:latin typeface="Arial"/>
              <a:ea typeface="Arial"/>
              <a:cs typeface="Arial"/>
              <a:sym typeface="Arial"/>
            </a:endParaRPr>
          </a:p>
          <a:p>
            <a:pPr indent="-201930" lvl="2" marL="1143000" marR="0" rtl="0" algn="l">
              <a:lnSpc>
                <a:spcPct val="100000"/>
              </a:lnSpc>
              <a:spcBef>
                <a:spcPts val="444"/>
              </a:spcBef>
              <a:spcAft>
                <a:spcPts val="0"/>
              </a:spcAft>
              <a:buClr>
                <a:schemeClr val="dk1"/>
              </a:buClr>
              <a:buSzPts val="1800"/>
              <a:buFont typeface="Arial"/>
              <a:buChar char="•"/>
            </a:pPr>
            <a:r>
              <a:rPr b="0" i="0" lang="en-US" sz="1800" u="none" cap="none" strike="noStrike">
                <a:solidFill>
                  <a:schemeClr val="dk1"/>
                </a:solidFill>
                <a:latin typeface="Arial"/>
                <a:ea typeface="Arial"/>
                <a:cs typeface="Arial"/>
                <a:sym typeface="Arial"/>
              </a:rPr>
              <a:t>「1歳未満」の同値パーティションに含まれる値は「0」のみ</a:t>
            </a:r>
            <a:endParaRPr b="0" i="0" sz="1800" u="none" cap="none" strike="noStrike">
              <a:solidFill>
                <a:schemeClr val="dk1"/>
              </a:solidFill>
              <a:latin typeface="Arial"/>
              <a:ea typeface="Arial"/>
              <a:cs typeface="Arial"/>
              <a:sym typeface="Arial"/>
            </a:endParaRPr>
          </a:p>
          <a:p>
            <a:pPr indent="-235584" lvl="1" marL="742950" marR="0" rtl="0" algn="l">
              <a:lnSpc>
                <a:spcPct val="100000"/>
              </a:lnSpc>
              <a:spcBef>
                <a:spcPts val="518"/>
              </a:spcBef>
              <a:spcAft>
                <a:spcPts val="0"/>
              </a:spcAft>
              <a:buClr>
                <a:schemeClr val="dk1"/>
              </a:buClr>
              <a:buSzPts val="1800"/>
              <a:buFont typeface="Arial"/>
              <a:buChar char="–"/>
            </a:pPr>
            <a:r>
              <a:rPr b="0" i="0" lang="en-US" sz="1800" u="none" cap="none" strike="noStrike">
                <a:solidFill>
                  <a:schemeClr val="dk1"/>
                </a:solidFill>
                <a:latin typeface="Arial"/>
                <a:ea typeface="Arial"/>
                <a:cs typeface="Arial"/>
                <a:sym typeface="Arial"/>
              </a:rPr>
              <a:t>中間あたりの値が仕様に対して一般的でない。</a:t>
            </a:r>
            <a:endParaRPr b="0" i="0" sz="1800" u="none" cap="none" strike="noStrike">
              <a:solidFill>
                <a:schemeClr val="dk1"/>
              </a:solidFill>
              <a:latin typeface="Arial"/>
              <a:ea typeface="Arial"/>
              <a:cs typeface="Arial"/>
              <a:sym typeface="Arial"/>
            </a:endParaRPr>
          </a:p>
          <a:p>
            <a:pPr indent="-201930" lvl="2" marL="1143000" marR="0" rtl="0" algn="l">
              <a:lnSpc>
                <a:spcPct val="100000"/>
              </a:lnSpc>
              <a:spcBef>
                <a:spcPts val="444"/>
              </a:spcBef>
              <a:spcAft>
                <a:spcPts val="0"/>
              </a:spcAft>
              <a:buClr>
                <a:schemeClr val="dk1"/>
              </a:buClr>
              <a:buSzPts val="1800"/>
              <a:buFont typeface="Arial"/>
              <a:buChar char="•"/>
            </a:pPr>
            <a:r>
              <a:rPr b="0" i="0" lang="en-US" sz="1800" u="none" cap="none" strike="noStrike">
                <a:solidFill>
                  <a:schemeClr val="dk1"/>
                </a:solidFill>
                <a:latin typeface="Arial"/>
                <a:ea typeface="Arial"/>
                <a:cs typeface="Arial"/>
                <a:sym typeface="Arial"/>
              </a:rPr>
              <a:t>「12歳以上 かつ 小学校在学中」の同値パーティションで、</a:t>
            </a:r>
            <a:br>
              <a:rPr b="0" i="0" lang="en-US" sz="1800" u="none" cap="none" strike="noStrike">
                <a:solidFill>
                  <a:schemeClr val="dk1"/>
                </a:solidFill>
                <a:latin typeface="Arial"/>
                <a:ea typeface="Arial"/>
                <a:cs typeface="Arial"/>
                <a:sym typeface="Arial"/>
              </a:rPr>
            </a:br>
            <a:r>
              <a:rPr b="0" i="0" lang="en-US" sz="1800" u="none" cap="none" strike="noStrike">
                <a:solidFill>
                  <a:schemeClr val="dk1"/>
                </a:solidFill>
                <a:latin typeface="Arial"/>
                <a:ea typeface="Arial"/>
                <a:cs typeface="Arial"/>
                <a:sym typeface="Arial"/>
              </a:rPr>
              <a:t>「30歳 かつ 小学校在学中」は一般的でない。</a:t>
            </a:r>
            <a:br>
              <a:rPr b="0" i="0" lang="en-US" sz="1800" u="none" cap="none" strike="noStrike">
                <a:solidFill>
                  <a:schemeClr val="dk1"/>
                </a:solidFill>
                <a:latin typeface="Arial"/>
                <a:ea typeface="Arial"/>
                <a:cs typeface="Arial"/>
                <a:sym typeface="Arial"/>
              </a:rPr>
            </a:br>
            <a:r>
              <a:rPr b="0" i="0" lang="en-US" sz="1800" u="none" cap="none" strike="noStrike">
                <a:solidFill>
                  <a:schemeClr val="dk1"/>
                </a:solidFill>
                <a:latin typeface="Arial"/>
                <a:ea typeface="Arial"/>
                <a:cs typeface="Arial"/>
                <a:sym typeface="Arial"/>
              </a:rPr>
              <a:t>一般的なのは「12歳 かつ 小学校在学中」</a:t>
            </a:r>
            <a:endParaRPr b="0" i="0" sz="1800" u="none" cap="none" strike="noStrike">
              <a:solidFill>
                <a:schemeClr val="dk1"/>
              </a:solidFill>
              <a:latin typeface="Arial"/>
              <a:ea typeface="Arial"/>
              <a:cs typeface="Arial"/>
              <a:sym typeface="Arial"/>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18" name="Shape 218"/>
        <p:cNvGrpSpPr/>
        <p:nvPr/>
      </p:nvGrpSpPr>
      <p:grpSpPr>
        <a:xfrm>
          <a:off x="0" y="0"/>
          <a:ext cx="0" cy="0"/>
          <a:chOff x="0" y="0"/>
          <a:chExt cx="0" cy="0"/>
        </a:xfrm>
      </p:grpSpPr>
      <p:sp>
        <p:nvSpPr>
          <p:cNvPr id="219" name="Google Shape;219;p6"/>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4000"/>
              <a:t>演習：境界値分析　解答例 （1/2）</a:t>
            </a:r>
            <a:endParaRPr sz="4000"/>
          </a:p>
        </p:txBody>
      </p:sp>
      <p:sp>
        <p:nvSpPr>
          <p:cNvPr id="220" name="Google Shape;220;p6"/>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a:pPr>
            <a:r>
              <a:rPr lang="en-US"/>
              <a:t>同値パーティションは以下の5個</a:t>
            </a:r>
            <a:endParaRPr/>
          </a:p>
          <a:p>
            <a:pPr indent="-285750" lvl="1" marL="742950" rtl="0" algn="l">
              <a:lnSpc>
                <a:spcPct val="100000"/>
              </a:lnSpc>
              <a:spcBef>
                <a:spcPts val="560"/>
              </a:spcBef>
              <a:spcAft>
                <a:spcPts val="0"/>
              </a:spcAft>
              <a:buClr>
                <a:schemeClr val="dk1"/>
              </a:buClr>
              <a:buSzPts val="2800"/>
              <a:buFont typeface="Arial"/>
              <a:buChar char="•"/>
            </a:pPr>
            <a:r>
              <a:rPr lang="en-US"/>
              <a:t>-32769以下</a:t>
            </a:r>
            <a:endParaRPr/>
          </a:p>
          <a:p>
            <a:pPr indent="-285750" lvl="1" marL="742950" rtl="0" algn="l">
              <a:lnSpc>
                <a:spcPct val="100000"/>
              </a:lnSpc>
              <a:spcBef>
                <a:spcPts val="560"/>
              </a:spcBef>
              <a:spcAft>
                <a:spcPts val="0"/>
              </a:spcAft>
              <a:buClr>
                <a:schemeClr val="dk1"/>
              </a:buClr>
              <a:buSzPts val="2800"/>
              <a:buFont typeface="Arial"/>
              <a:buChar char="•"/>
            </a:pPr>
            <a:r>
              <a:rPr lang="en-US"/>
              <a:t>-32768以上、-1以下</a:t>
            </a:r>
            <a:endParaRPr/>
          </a:p>
          <a:p>
            <a:pPr indent="-285750" lvl="1" marL="742950" rtl="0" algn="l">
              <a:lnSpc>
                <a:spcPct val="100000"/>
              </a:lnSpc>
              <a:spcBef>
                <a:spcPts val="560"/>
              </a:spcBef>
              <a:spcAft>
                <a:spcPts val="0"/>
              </a:spcAft>
              <a:buClr>
                <a:schemeClr val="dk1"/>
              </a:buClr>
              <a:buSzPts val="2800"/>
              <a:buFont typeface="Arial"/>
              <a:buChar char="•"/>
            </a:pPr>
            <a:r>
              <a:rPr lang="en-US"/>
              <a:t>0以上、7以下</a:t>
            </a:r>
            <a:endParaRPr/>
          </a:p>
          <a:p>
            <a:pPr indent="-285750" lvl="1" marL="742950" rtl="0" algn="l">
              <a:lnSpc>
                <a:spcPct val="100000"/>
              </a:lnSpc>
              <a:spcBef>
                <a:spcPts val="560"/>
              </a:spcBef>
              <a:spcAft>
                <a:spcPts val="0"/>
              </a:spcAft>
              <a:buClr>
                <a:schemeClr val="dk1"/>
              </a:buClr>
              <a:buSzPts val="2800"/>
              <a:buFont typeface="Arial"/>
              <a:buChar char="•"/>
            </a:pPr>
            <a:r>
              <a:rPr lang="en-US"/>
              <a:t>8以上、32767以下</a:t>
            </a:r>
            <a:endParaRPr/>
          </a:p>
          <a:p>
            <a:pPr indent="-285750" lvl="1" marL="742950" rtl="0" algn="l">
              <a:lnSpc>
                <a:spcPct val="100000"/>
              </a:lnSpc>
              <a:spcBef>
                <a:spcPts val="560"/>
              </a:spcBef>
              <a:spcAft>
                <a:spcPts val="0"/>
              </a:spcAft>
              <a:buClr>
                <a:schemeClr val="dk1"/>
              </a:buClr>
              <a:buSzPts val="2800"/>
              <a:buFont typeface="Arial"/>
              <a:buChar char="•"/>
            </a:pPr>
            <a:r>
              <a:rPr lang="en-US"/>
              <a:t>32768以上</a:t>
            </a:r>
            <a:endParaRPr/>
          </a:p>
          <a:p>
            <a:pPr indent="-514350" lvl="0" marL="514350" rtl="0" algn="l">
              <a:lnSpc>
                <a:spcPct val="100000"/>
              </a:lnSpc>
              <a:spcBef>
                <a:spcPts val="640"/>
              </a:spcBef>
              <a:spcAft>
                <a:spcPts val="0"/>
              </a:spcAft>
              <a:buClr>
                <a:schemeClr val="dk1"/>
              </a:buClr>
              <a:buSzPts val="3200"/>
              <a:buFont typeface="MS PGothic"/>
              <a:buAutoNum type="arabicPeriod"/>
            </a:pPr>
            <a:r>
              <a:rPr lang="en-US"/>
              <a:t>境界値は以下の8個</a:t>
            </a:r>
            <a:endParaRPr/>
          </a:p>
          <a:p>
            <a:pPr indent="-285750" lvl="1" marL="742950" rtl="0" algn="l">
              <a:lnSpc>
                <a:spcPct val="100000"/>
              </a:lnSpc>
              <a:spcBef>
                <a:spcPts val="560"/>
              </a:spcBef>
              <a:spcAft>
                <a:spcPts val="0"/>
              </a:spcAft>
              <a:buClr>
                <a:schemeClr val="dk1"/>
              </a:buClr>
              <a:buSzPts val="2800"/>
              <a:buFont typeface="Arial"/>
              <a:buChar char="•"/>
            </a:pPr>
            <a:r>
              <a:rPr lang="en-US"/>
              <a:t>-32769、-32768、-1、0、7、8、32767、32768</a:t>
            </a:r>
            <a:endParaRPr/>
          </a:p>
          <a:p>
            <a:pPr indent="-139700" lvl="0" marL="342900" rtl="0" algn="l">
              <a:lnSpc>
                <a:spcPct val="100000"/>
              </a:lnSpc>
              <a:spcBef>
                <a:spcPts val="640"/>
              </a:spcBef>
              <a:spcAft>
                <a:spcPts val="0"/>
              </a:spcAft>
              <a:buClr>
                <a:schemeClr val="dk1"/>
              </a:buClr>
              <a:buSzPts val="3200"/>
              <a:buFont typeface="Arial"/>
              <a:buNone/>
            </a:pPr>
            <a:r>
              <a:t/>
            </a:r>
            <a:endParaRPr/>
          </a:p>
          <a:p>
            <a:pPr indent="-139700" lvl="0" marL="342900" rtl="0" algn="l">
              <a:lnSpc>
                <a:spcPct val="100000"/>
              </a:lnSpc>
              <a:spcBef>
                <a:spcPts val="640"/>
              </a:spcBef>
              <a:spcAft>
                <a:spcPts val="0"/>
              </a:spcAft>
              <a:buClr>
                <a:schemeClr val="dk1"/>
              </a:buClr>
              <a:buSzPts val="3200"/>
              <a:buFont typeface="Arial"/>
              <a:buNone/>
            </a:pPr>
            <a:r>
              <a:t/>
            </a:r>
            <a:endParaRPr/>
          </a:p>
          <a:p>
            <a:pPr indent="-107950" lvl="1" marL="742950" rtl="0" algn="l">
              <a:lnSpc>
                <a:spcPct val="100000"/>
              </a:lnSpc>
              <a:spcBef>
                <a:spcPts val="560"/>
              </a:spcBef>
              <a:spcAft>
                <a:spcPts val="0"/>
              </a:spcAft>
              <a:buClr>
                <a:schemeClr val="dk1"/>
              </a:buClr>
              <a:buSzPts val="2800"/>
              <a:buFont typeface="Arial"/>
              <a:buNone/>
            </a:pPr>
            <a:r>
              <a:t/>
            </a:r>
            <a:endParaRPr/>
          </a:p>
        </p:txBody>
      </p:sp>
      <p:sp>
        <p:nvSpPr>
          <p:cNvPr id="221" name="Google Shape;221;p6"/>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222" name="Google Shape;222;p6"/>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6" name="Shape 226"/>
        <p:cNvGrpSpPr/>
        <p:nvPr/>
      </p:nvGrpSpPr>
      <p:grpSpPr>
        <a:xfrm>
          <a:off x="0" y="0"/>
          <a:ext cx="0" cy="0"/>
          <a:chOff x="0" y="0"/>
          <a:chExt cx="0" cy="0"/>
        </a:xfrm>
      </p:grpSpPr>
      <p:sp>
        <p:nvSpPr>
          <p:cNvPr id="227" name="Google Shape;227;p7"/>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4000"/>
              <a:t>演習：境界値分析　解答例 （2/2）</a:t>
            </a:r>
            <a:endParaRPr sz="4000"/>
          </a:p>
        </p:txBody>
      </p:sp>
      <p:sp>
        <p:nvSpPr>
          <p:cNvPr id="228" name="Google Shape;228;p7"/>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startAt="3"/>
            </a:pPr>
            <a:r>
              <a:rPr lang="en-US"/>
              <a:t>見つかる可能性のある欠陥の例</a:t>
            </a:r>
            <a:endParaRPr/>
          </a:p>
          <a:p>
            <a:pPr indent="-514350" lvl="1" marL="914400" rtl="0" algn="l">
              <a:lnSpc>
                <a:spcPct val="100000"/>
              </a:lnSpc>
              <a:spcBef>
                <a:spcPts val="560"/>
              </a:spcBef>
              <a:spcAft>
                <a:spcPts val="0"/>
              </a:spcAft>
              <a:buClr>
                <a:schemeClr val="dk1"/>
              </a:buClr>
              <a:buSzPts val="2800"/>
              <a:buFont typeface="Arial"/>
              <a:buAutoNum type="arabicPeriod"/>
            </a:pPr>
            <a:r>
              <a:rPr lang="en-US"/>
              <a:t>分岐における条件文の不等号誤り</a:t>
            </a:r>
            <a:endParaRPr/>
          </a:p>
          <a:p>
            <a:pPr indent="-228600" lvl="2" marL="1143000" rtl="0" algn="l">
              <a:lnSpc>
                <a:spcPct val="100000"/>
              </a:lnSpc>
              <a:spcBef>
                <a:spcPts val="480"/>
              </a:spcBef>
              <a:spcAft>
                <a:spcPts val="0"/>
              </a:spcAft>
              <a:buClr>
                <a:schemeClr val="dk1"/>
              </a:buClr>
              <a:buSzPts val="2400"/>
              <a:buFont typeface="Arial"/>
              <a:buChar char="•"/>
            </a:pPr>
            <a:r>
              <a:rPr lang="en-US"/>
              <a:t>if (a&lt;0) を if (a&lt;=0) と記述していた。</a:t>
            </a:r>
            <a:endParaRPr/>
          </a:p>
          <a:p>
            <a:pPr indent="-228600" lvl="2" marL="1143000" rtl="0" algn="l">
              <a:lnSpc>
                <a:spcPct val="100000"/>
              </a:lnSpc>
              <a:spcBef>
                <a:spcPts val="480"/>
              </a:spcBef>
              <a:spcAft>
                <a:spcPts val="0"/>
              </a:spcAft>
              <a:buClr>
                <a:schemeClr val="dk1"/>
              </a:buClr>
              <a:buSzPts val="2400"/>
              <a:buFont typeface="Arial"/>
              <a:buChar char="•"/>
            </a:pPr>
            <a:r>
              <a:rPr lang="en-US"/>
              <a:t>if (7&lt;a) を if (7&gt;a) と記述していた。</a:t>
            </a:r>
            <a:endParaRPr/>
          </a:p>
          <a:p>
            <a:pPr indent="-336550" lvl="1" marL="971550" rtl="0" algn="l">
              <a:lnSpc>
                <a:spcPct val="100000"/>
              </a:lnSpc>
              <a:spcBef>
                <a:spcPts val="560"/>
              </a:spcBef>
              <a:spcAft>
                <a:spcPts val="0"/>
              </a:spcAft>
              <a:buClr>
                <a:schemeClr val="dk1"/>
              </a:buClr>
              <a:buSzPts val="2800"/>
              <a:buFont typeface="Arial"/>
              <a:buNone/>
            </a:pPr>
            <a:r>
              <a:t/>
            </a:r>
            <a:endParaRPr/>
          </a:p>
          <a:p>
            <a:pPr indent="-514350" lvl="1" marL="971550" rtl="0" algn="l">
              <a:lnSpc>
                <a:spcPct val="100000"/>
              </a:lnSpc>
              <a:spcBef>
                <a:spcPts val="560"/>
              </a:spcBef>
              <a:spcAft>
                <a:spcPts val="0"/>
              </a:spcAft>
              <a:buClr>
                <a:schemeClr val="dk1"/>
              </a:buClr>
              <a:buSzPts val="2800"/>
              <a:buFont typeface="Arial"/>
              <a:buAutoNum type="arabicPeriod"/>
            </a:pPr>
            <a:r>
              <a:rPr lang="en-US"/>
              <a:t>引数の型の宣言誤り</a:t>
            </a:r>
            <a:endParaRPr/>
          </a:p>
          <a:p>
            <a:pPr indent="-228600" lvl="2" marL="1143000" rtl="0" algn="l">
              <a:lnSpc>
                <a:spcPct val="100000"/>
              </a:lnSpc>
              <a:spcBef>
                <a:spcPts val="480"/>
              </a:spcBef>
              <a:spcAft>
                <a:spcPts val="0"/>
              </a:spcAft>
              <a:buClr>
                <a:schemeClr val="dk1"/>
              </a:buClr>
              <a:buSzPts val="2400"/>
              <a:buFont typeface="Arial"/>
              <a:buChar char="•"/>
            </a:pPr>
            <a:r>
              <a:rPr lang="en-US"/>
              <a:t>short int型とすべきところを、int型やlong int型としていた。</a:t>
            </a:r>
            <a:endParaRPr/>
          </a:p>
          <a:p>
            <a:pPr indent="-107950" lvl="1" marL="742950" rtl="0" algn="l">
              <a:lnSpc>
                <a:spcPct val="100000"/>
              </a:lnSpc>
              <a:spcBef>
                <a:spcPts val="560"/>
              </a:spcBef>
              <a:spcAft>
                <a:spcPts val="0"/>
              </a:spcAft>
              <a:buClr>
                <a:schemeClr val="dk1"/>
              </a:buClr>
              <a:buSzPts val="2800"/>
              <a:buFont typeface="Arial"/>
              <a:buNone/>
            </a:pPr>
            <a:r>
              <a:t/>
            </a:r>
            <a:endParaRPr/>
          </a:p>
        </p:txBody>
      </p:sp>
      <p:sp>
        <p:nvSpPr>
          <p:cNvPr id="229" name="Google Shape;229;p7"/>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sp>
        <p:nvSpPr>
          <p:cNvPr id="230" name="Google Shape;230;p7"/>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4" name="Shape 234"/>
        <p:cNvGrpSpPr/>
        <p:nvPr/>
      </p:nvGrpSpPr>
      <p:grpSpPr>
        <a:xfrm>
          <a:off x="0" y="0"/>
          <a:ext cx="0" cy="0"/>
          <a:chOff x="0" y="0"/>
          <a:chExt cx="0" cy="0"/>
        </a:xfrm>
      </p:grpSpPr>
      <p:sp>
        <p:nvSpPr>
          <p:cNvPr id="235" name="Google Shape;235;p8"/>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a:t>演習：境界値分析　解説</a:t>
            </a:r>
            <a:endParaRPr/>
          </a:p>
        </p:txBody>
      </p:sp>
      <p:sp>
        <p:nvSpPr>
          <p:cNvPr id="236" name="Google Shape;236;p8"/>
          <p:cNvSpPr txBox="1"/>
          <p:nvPr>
            <p:ph idx="1" type="body"/>
          </p:nvPr>
        </p:nvSpPr>
        <p:spPr>
          <a:xfrm>
            <a:off x="495300" y="1600200"/>
            <a:ext cx="9138300" cy="476400"/>
          </a:xfrm>
          <a:prstGeom prst="rect">
            <a:avLst/>
          </a:prstGeom>
          <a:noFill/>
          <a:ln>
            <a:noFill/>
          </a:ln>
        </p:spPr>
        <p:txBody>
          <a:bodyPr anchorCtr="0" anchor="t" bIns="45700" lIns="91425" spcFirstLastPara="1" rIns="91425" wrap="square" tIns="45700">
            <a:noAutofit/>
          </a:bodyPr>
          <a:lstStyle/>
          <a:p>
            <a:pPr indent="0" lvl="0" marL="0" rtl="0" algn="l">
              <a:lnSpc>
                <a:spcPct val="100000"/>
              </a:lnSpc>
              <a:spcBef>
                <a:spcPts val="0"/>
              </a:spcBef>
              <a:spcAft>
                <a:spcPts val="0"/>
              </a:spcAft>
              <a:buClr>
                <a:schemeClr val="dk1"/>
              </a:buClr>
              <a:buSzPts val="3200"/>
              <a:buFont typeface="Arial"/>
              <a:buNone/>
            </a:pPr>
            <a:r>
              <a:rPr lang="en-US" sz="2400"/>
              <a:t>モジュールの仕様を数直線で表すと下のようになる。</a:t>
            </a:r>
            <a:endParaRPr sz="2400"/>
          </a:p>
        </p:txBody>
      </p:sp>
      <p:sp>
        <p:nvSpPr>
          <p:cNvPr id="237" name="Google Shape;237;p8"/>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cxnSp>
        <p:nvCxnSpPr>
          <p:cNvPr id="238" name="Google Shape;238;p8"/>
          <p:cNvCxnSpPr/>
          <p:nvPr/>
        </p:nvCxnSpPr>
        <p:spPr>
          <a:xfrm>
            <a:off x="1174180" y="4100041"/>
            <a:ext cx="7715250" cy="1587"/>
          </a:xfrm>
          <a:prstGeom prst="straightConnector1">
            <a:avLst/>
          </a:prstGeom>
          <a:noFill/>
          <a:ln cap="flat" cmpd="sng" w="9525">
            <a:solidFill>
              <a:srgbClr val="6868CF"/>
            </a:solidFill>
            <a:prstDash val="solid"/>
            <a:round/>
            <a:headEnd len="sm" w="sm" type="none"/>
            <a:tailEnd len="sm" w="sm" type="none"/>
          </a:ln>
        </p:spPr>
      </p:cxnSp>
      <p:sp>
        <p:nvSpPr>
          <p:cNvPr id="239" name="Google Shape;239;p8"/>
          <p:cNvSpPr/>
          <p:nvPr/>
        </p:nvSpPr>
        <p:spPr>
          <a:xfrm>
            <a:off x="1459930" y="4028603"/>
            <a:ext cx="215900"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240" name="Google Shape;240;p8"/>
          <p:cNvSpPr/>
          <p:nvPr/>
        </p:nvSpPr>
        <p:spPr>
          <a:xfrm>
            <a:off x="1675830" y="4028603"/>
            <a:ext cx="212725"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241" name="Google Shape;241;p8"/>
          <p:cNvSpPr/>
          <p:nvPr/>
        </p:nvSpPr>
        <p:spPr>
          <a:xfrm>
            <a:off x="3960243" y="4028603"/>
            <a:ext cx="214312"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242" name="Google Shape;242;p8"/>
          <p:cNvSpPr/>
          <p:nvPr/>
        </p:nvSpPr>
        <p:spPr>
          <a:xfrm>
            <a:off x="4174555" y="4028603"/>
            <a:ext cx="214313"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243" name="Google Shape;243;p8"/>
          <p:cNvSpPr/>
          <p:nvPr/>
        </p:nvSpPr>
        <p:spPr>
          <a:xfrm>
            <a:off x="8317930" y="4028603"/>
            <a:ext cx="214313"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244" name="Google Shape;244;p8"/>
          <p:cNvSpPr/>
          <p:nvPr/>
        </p:nvSpPr>
        <p:spPr>
          <a:xfrm>
            <a:off x="8103618" y="4028603"/>
            <a:ext cx="214312"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245" name="Google Shape;245;p8"/>
          <p:cNvSpPr txBox="1"/>
          <p:nvPr/>
        </p:nvSpPr>
        <p:spPr>
          <a:xfrm>
            <a:off x="3674492" y="4242916"/>
            <a:ext cx="500063" cy="400110"/>
          </a:xfrm>
          <a:prstGeom prst="rect">
            <a:avLst/>
          </a:prstGeom>
          <a:noFill/>
          <a:ln>
            <a:noFill/>
          </a:ln>
        </p:spPr>
        <p:txBody>
          <a:bodyPr anchorCtr="0" anchor="t" bIns="45700" lIns="91425" spcFirstLastPara="1" rIns="91425" wrap="square" tIns="45700">
            <a:spAutoFit/>
          </a:bodyPr>
          <a:lstStyle/>
          <a:p>
            <a:pPr indent="0" lvl="0" marL="0" marR="0" rtl="0" algn="r">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-1</a:t>
            </a:r>
            <a:endParaRPr b="0" i="0" sz="2000" u="none" cap="none" strike="noStrike">
              <a:solidFill>
                <a:schemeClr val="dk1"/>
              </a:solidFill>
              <a:latin typeface="Arial"/>
              <a:ea typeface="Arial"/>
              <a:cs typeface="Arial"/>
              <a:sym typeface="Arial"/>
            </a:endParaRPr>
          </a:p>
        </p:txBody>
      </p:sp>
      <p:sp>
        <p:nvSpPr>
          <p:cNvPr id="246" name="Google Shape;246;p8"/>
          <p:cNvSpPr txBox="1"/>
          <p:nvPr/>
        </p:nvSpPr>
        <p:spPr>
          <a:xfrm>
            <a:off x="4126669" y="4242916"/>
            <a:ext cx="358775"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0</a:t>
            </a:r>
            <a:endParaRPr b="0" i="0" sz="2000" u="none" cap="none" strike="noStrike">
              <a:solidFill>
                <a:schemeClr val="dk1"/>
              </a:solidFill>
              <a:latin typeface="Arial"/>
              <a:ea typeface="Arial"/>
              <a:cs typeface="Arial"/>
              <a:sym typeface="Arial"/>
            </a:endParaRPr>
          </a:p>
        </p:txBody>
      </p:sp>
      <p:sp>
        <p:nvSpPr>
          <p:cNvPr id="247" name="Google Shape;247;p8"/>
          <p:cNvSpPr txBox="1"/>
          <p:nvPr/>
        </p:nvSpPr>
        <p:spPr>
          <a:xfrm>
            <a:off x="1296445" y="4258761"/>
            <a:ext cx="1185863"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-32768</a:t>
            </a:r>
            <a:endParaRPr b="0" i="0" sz="2000" u="none" cap="none" strike="noStrike">
              <a:solidFill>
                <a:schemeClr val="dk1"/>
              </a:solidFill>
              <a:latin typeface="Arial"/>
              <a:ea typeface="Arial"/>
              <a:cs typeface="Arial"/>
              <a:sym typeface="Arial"/>
            </a:endParaRPr>
          </a:p>
        </p:txBody>
      </p:sp>
      <p:sp>
        <p:nvSpPr>
          <p:cNvPr id="248" name="Google Shape;248;p8"/>
          <p:cNvSpPr txBox="1"/>
          <p:nvPr/>
        </p:nvSpPr>
        <p:spPr>
          <a:xfrm>
            <a:off x="602681" y="3742853"/>
            <a:ext cx="1214437"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-32769</a:t>
            </a:r>
            <a:endParaRPr b="0" i="0" sz="2000" u="none" cap="none" strike="noStrike">
              <a:solidFill>
                <a:schemeClr val="dk1"/>
              </a:solidFill>
              <a:latin typeface="Arial"/>
              <a:ea typeface="Arial"/>
              <a:cs typeface="Arial"/>
              <a:sym typeface="Arial"/>
            </a:endParaRPr>
          </a:p>
        </p:txBody>
      </p:sp>
      <p:sp>
        <p:nvSpPr>
          <p:cNvPr id="249" name="Google Shape;249;p8"/>
          <p:cNvSpPr txBox="1"/>
          <p:nvPr/>
        </p:nvSpPr>
        <p:spPr>
          <a:xfrm>
            <a:off x="8317929" y="3671416"/>
            <a:ext cx="1171575"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+32768</a:t>
            </a:r>
            <a:endParaRPr b="0" i="0" sz="2000" u="none" cap="none" strike="noStrike">
              <a:solidFill>
                <a:schemeClr val="dk1"/>
              </a:solidFill>
              <a:latin typeface="Arial"/>
              <a:ea typeface="Arial"/>
              <a:cs typeface="Arial"/>
              <a:sym typeface="Arial"/>
            </a:endParaRPr>
          </a:p>
        </p:txBody>
      </p:sp>
      <p:sp>
        <p:nvSpPr>
          <p:cNvPr id="250" name="Google Shape;250;p8"/>
          <p:cNvSpPr txBox="1"/>
          <p:nvPr/>
        </p:nvSpPr>
        <p:spPr>
          <a:xfrm>
            <a:off x="7463856" y="4242916"/>
            <a:ext cx="1068388"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+32767</a:t>
            </a:r>
            <a:endParaRPr b="0" i="0" sz="2000" u="none" cap="none" strike="noStrike">
              <a:solidFill>
                <a:schemeClr val="dk1"/>
              </a:solidFill>
              <a:latin typeface="Arial"/>
              <a:ea typeface="Arial"/>
              <a:cs typeface="Arial"/>
              <a:sym typeface="Arial"/>
            </a:endParaRPr>
          </a:p>
        </p:txBody>
      </p:sp>
      <p:sp>
        <p:nvSpPr>
          <p:cNvPr id="251" name="Google Shape;251;p8"/>
          <p:cNvSpPr/>
          <p:nvPr/>
        </p:nvSpPr>
        <p:spPr>
          <a:xfrm>
            <a:off x="5317555" y="4028603"/>
            <a:ext cx="214313" cy="214313"/>
          </a:xfrm>
          <a:prstGeom prst="flowChartConnector">
            <a:avLst/>
          </a:prstGeom>
          <a:solidFill>
            <a:schemeClr val="lt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252" name="Google Shape;252;p8"/>
          <p:cNvSpPr/>
          <p:nvPr/>
        </p:nvSpPr>
        <p:spPr>
          <a:xfrm>
            <a:off x="5531868" y="4028603"/>
            <a:ext cx="214312" cy="214313"/>
          </a:xfrm>
          <a:prstGeom prst="flowChartConnector">
            <a:avLst/>
          </a:prstGeom>
          <a:solidFill>
            <a:schemeClr val="dk1"/>
          </a:solidFill>
          <a:ln cap="flat" cmpd="sng" w="25400">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lt1"/>
              </a:solidFill>
              <a:latin typeface="Arial"/>
              <a:ea typeface="Arial"/>
              <a:cs typeface="Arial"/>
              <a:sym typeface="Arial"/>
            </a:endParaRPr>
          </a:p>
        </p:txBody>
      </p:sp>
      <p:sp>
        <p:nvSpPr>
          <p:cNvPr id="253" name="Google Shape;253;p8"/>
          <p:cNvSpPr txBox="1"/>
          <p:nvPr/>
        </p:nvSpPr>
        <p:spPr>
          <a:xfrm>
            <a:off x="5246118" y="4242916"/>
            <a:ext cx="357187"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7</a:t>
            </a:r>
            <a:endParaRPr b="0" i="0" sz="2000" u="none" cap="none" strike="noStrike">
              <a:solidFill>
                <a:schemeClr val="dk1"/>
              </a:solidFill>
              <a:latin typeface="Arial"/>
              <a:ea typeface="Arial"/>
              <a:cs typeface="Arial"/>
              <a:sym typeface="Arial"/>
            </a:endParaRPr>
          </a:p>
        </p:txBody>
      </p:sp>
      <p:sp>
        <p:nvSpPr>
          <p:cNvPr id="254" name="Google Shape;254;p8"/>
          <p:cNvSpPr txBox="1"/>
          <p:nvPr/>
        </p:nvSpPr>
        <p:spPr>
          <a:xfrm>
            <a:off x="5498618" y="4242916"/>
            <a:ext cx="357187" cy="40011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8</a:t>
            </a:r>
            <a:endParaRPr b="0" i="0" sz="2000" u="none" cap="none" strike="noStrike">
              <a:solidFill>
                <a:schemeClr val="dk1"/>
              </a:solidFill>
              <a:latin typeface="Arial"/>
              <a:ea typeface="Arial"/>
              <a:cs typeface="Arial"/>
              <a:sym typeface="Arial"/>
            </a:endParaRPr>
          </a:p>
        </p:txBody>
      </p:sp>
      <p:sp>
        <p:nvSpPr>
          <p:cNvPr id="255" name="Google Shape;255;p8"/>
          <p:cNvSpPr txBox="1"/>
          <p:nvPr/>
        </p:nvSpPr>
        <p:spPr>
          <a:xfrm>
            <a:off x="2631693" y="5013176"/>
            <a:ext cx="4865434" cy="461665"/>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400"/>
              <a:buFont typeface="Arial"/>
              <a:buNone/>
            </a:pPr>
            <a:r>
              <a:rPr b="0" i="0" lang="en-US" sz="2400" u="none" cap="none" strike="noStrike">
                <a:solidFill>
                  <a:schemeClr val="dk1"/>
                </a:solidFill>
                <a:latin typeface="Arial"/>
                <a:ea typeface="Arial"/>
                <a:cs typeface="Arial"/>
                <a:sym typeface="Arial"/>
              </a:rPr>
              <a:t>モジュール内の分岐に着目した境界</a:t>
            </a:r>
            <a:endParaRPr b="0" i="0" sz="1400" u="none" cap="none" strike="noStrike">
              <a:solidFill>
                <a:srgbClr val="000000"/>
              </a:solidFill>
              <a:latin typeface="Arial"/>
              <a:ea typeface="Arial"/>
              <a:cs typeface="Arial"/>
              <a:sym typeface="Arial"/>
            </a:endParaRPr>
          </a:p>
        </p:txBody>
      </p:sp>
      <p:sp>
        <p:nvSpPr>
          <p:cNvPr id="256" name="Google Shape;256;p8"/>
          <p:cNvSpPr txBox="1"/>
          <p:nvPr/>
        </p:nvSpPr>
        <p:spPr>
          <a:xfrm>
            <a:off x="2166820" y="2434808"/>
            <a:ext cx="5572500" cy="400200"/>
          </a:xfrm>
          <a:prstGeom prst="rect">
            <a:avLst/>
          </a:prstGeom>
          <a:noFill/>
          <a:ln>
            <a:noFill/>
          </a:ln>
        </p:spPr>
        <p:txBody>
          <a:bodyPr anchorCtr="0" anchor="t" bIns="45700" lIns="91425" spcFirstLastPara="1" rIns="91425" wrap="square" tIns="45700">
            <a:spAutoFit/>
          </a:bodyPr>
          <a:lstStyle/>
          <a:p>
            <a:pPr indent="0" lvl="0" marL="0" marR="0" rtl="0" algn="l">
              <a:lnSpc>
                <a:spcPct val="100000"/>
              </a:lnSpc>
              <a:spcBef>
                <a:spcPts val="0"/>
              </a:spcBef>
              <a:spcAft>
                <a:spcPts val="0"/>
              </a:spcAft>
              <a:buClr>
                <a:srgbClr val="000000"/>
              </a:buClr>
              <a:buSzPts val="2000"/>
              <a:buFont typeface="Arial"/>
              <a:buNone/>
            </a:pPr>
            <a:r>
              <a:rPr b="0" i="0" lang="en-US" sz="2000" u="none" cap="none" strike="noStrike">
                <a:solidFill>
                  <a:schemeClr val="dk1"/>
                </a:solidFill>
                <a:latin typeface="Arial"/>
                <a:ea typeface="Arial"/>
                <a:cs typeface="Arial"/>
                <a:sym typeface="Arial"/>
              </a:rPr>
              <a:t>引数aの取りうる値の範囲に着目した境界</a:t>
            </a:r>
            <a:endParaRPr b="0" i="0" sz="2000" u="none" cap="none" strike="noStrike">
              <a:solidFill>
                <a:srgbClr val="000000"/>
              </a:solidFill>
              <a:latin typeface="Arial"/>
              <a:ea typeface="Arial"/>
              <a:cs typeface="Arial"/>
              <a:sym typeface="Arial"/>
            </a:endParaRPr>
          </a:p>
        </p:txBody>
      </p:sp>
      <p:sp>
        <p:nvSpPr>
          <p:cNvPr id="257" name="Google Shape;257;p8"/>
          <p:cNvSpPr/>
          <p:nvPr/>
        </p:nvSpPr>
        <p:spPr>
          <a:xfrm>
            <a:off x="8095377" y="3411420"/>
            <a:ext cx="319879" cy="431477"/>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58" name="Google Shape;258;p8"/>
          <p:cNvSpPr/>
          <p:nvPr/>
        </p:nvSpPr>
        <p:spPr>
          <a:xfrm>
            <a:off x="1560660" y="3414220"/>
            <a:ext cx="319879" cy="431477"/>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59" name="Google Shape;259;p8"/>
          <p:cNvSpPr/>
          <p:nvPr/>
        </p:nvSpPr>
        <p:spPr>
          <a:xfrm>
            <a:off x="1640553" y="3296285"/>
            <a:ext cx="6696000" cy="144000"/>
          </a:xfrm>
          <a:prstGeom prst="rect">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60" name="Google Shape;260;p8"/>
          <p:cNvSpPr/>
          <p:nvPr/>
        </p:nvSpPr>
        <p:spPr>
          <a:xfrm>
            <a:off x="4847742" y="2869561"/>
            <a:ext cx="216000" cy="504000"/>
          </a:xfrm>
          <a:prstGeom prst="rect">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61" name="Google Shape;261;p8"/>
          <p:cNvSpPr/>
          <p:nvPr/>
        </p:nvSpPr>
        <p:spPr>
          <a:xfrm rot="10800000">
            <a:off x="3980926" y="4563210"/>
            <a:ext cx="319879" cy="431477"/>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62" name="Google Shape;262;p8"/>
          <p:cNvSpPr/>
          <p:nvPr/>
        </p:nvSpPr>
        <p:spPr>
          <a:xfrm rot="10800000">
            <a:off x="5400344" y="4579405"/>
            <a:ext cx="319879" cy="431477"/>
          </a:xfrm>
          <a:prstGeom prst="downArrow">
            <a:avLst>
              <a:gd fmla="val 50000" name="adj1"/>
              <a:gd fmla="val 50000" name="adj2"/>
            </a:avLst>
          </a:prstGeom>
          <a:solidFill>
            <a:schemeClr val="dk1"/>
          </a:solidFill>
          <a:ln cap="flat" cmpd="sng" w="9525">
            <a:solidFill>
              <a:schemeClr val="dk1"/>
            </a:solidFill>
            <a:prstDash val="solid"/>
            <a:round/>
            <a:headEnd len="sm" w="sm" type="none"/>
            <a:tailEnd len="sm" w="sm" type="none"/>
          </a:ln>
        </p:spPr>
        <p:txBody>
          <a:bodyPr anchorCtr="0" anchor="ctr" bIns="45700" lIns="91425" spcFirstLastPara="1" rIns="91425" wrap="square" tIns="45700">
            <a:noAutofit/>
          </a:bodyPr>
          <a:lstStyle/>
          <a:p>
            <a:pPr indent="0" lvl="0" marL="0" marR="0" rtl="0" algn="ctr">
              <a:lnSpc>
                <a:spcPct val="100000"/>
              </a:lnSpc>
              <a:spcBef>
                <a:spcPts val="0"/>
              </a:spcBef>
              <a:spcAft>
                <a:spcPts val="0"/>
              </a:spcAft>
              <a:buClr>
                <a:srgbClr val="000000"/>
              </a:buClr>
              <a:buSzPts val="1800"/>
              <a:buFont typeface="Arial"/>
              <a:buNone/>
            </a:pPr>
            <a:r>
              <a:t/>
            </a:r>
            <a:endParaRPr b="0" i="0" sz="1800" u="none" cap="none" strike="noStrike">
              <a:solidFill>
                <a:schemeClr val="dk1"/>
              </a:solidFill>
              <a:latin typeface="Arial"/>
              <a:ea typeface="Arial"/>
              <a:cs typeface="Arial"/>
              <a:sym typeface="Arial"/>
            </a:endParaRPr>
          </a:p>
        </p:txBody>
      </p:sp>
      <p:sp>
        <p:nvSpPr>
          <p:cNvPr id="263" name="Google Shape;263;p8"/>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67" name="Shape 267"/>
        <p:cNvGrpSpPr/>
        <p:nvPr/>
      </p:nvGrpSpPr>
      <p:grpSpPr>
        <a:xfrm>
          <a:off x="0" y="0"/>
          <a:ext cx="0" cy="0"/>
          <a:chOff x="0" y="0"/>
          <a:chExt cx="0" cy="0"/>
        </a:xfrm>
      </p:grpSpPr>
      <p:sp>
        <p:nvSpPr>
          <p:cNvPr id="268" name="Google Shape;268;p9"/>
          <p:cNvSpPr txBox="1"/>
          <p:nvPr>
            <p:ph type="title"/>
          </p:nvPr>
        </p:nvSpPr>
        <p:spPr>
          <a:xfrm>
            <a:off x="495300" y="274638"/>
            <a:ext cx="8915400" cy="1143000"/>
          </a:xfrm>
          <a:prstGeom prst="rect">
            <a:avLst/>
          </a:prstGeom>
          <a:solidFill>
            <a:srgbClr val="D8D8D8"/>
          </a:solidFill>
          <a:ln>
            <a:noFill/>
          </a:ln>
        </p:spPr>
        <p:txBody>
          <a:bodyPr anchorCtr="0" anchor="ctr" bIns="45700" lIns="91425" spcFirstLastPara="1" rIns="91425" wrap="square" tIns="45700">
            <a:noAutofit/>
          </a:bodyPr>
          <a:lstStyle/>
          <a:p>
            <a:pPr indent="0" lvl="0" marL="0" rtl="0" algn="ctr">
              <a:lnSpc>
                <a:spcPct val="100000"/>
              </a:lnSpc>
              <a:spcBef>
                <a:spcPts val="0"/>
              </a:spcBef>
              <a:spcAft>
                <a:spcPts val="0"/>
              </a:spcAft>
              <a:buSzPts val="1400"/>
              <a:buNone/>
            </a:pPr>
            <a:r>
              <a:rPr lang="en-US" sz="3200"/>
              <a:t>演習：デシジョンテーブルテスト（1） 解答例1 （1/2）</a:t>
            </a:r>
            <a:endParaRPr/>
          </a:p>
        </p:txBody>
      </p:sp>
      <p:sp>
        <p:nvSpPr>
          <p:cNvPr id="269" name="Google Shape;269;p9"/>
          <p:cNvSpPr txBox="1"/>
          <p:nvPr>
            <p:ph idx="1" type="body"/>
          </p:nvPr>
        </p:nvSpPr>
        <p:spPr>
          <a:xfrm>
            <a:off x="495300" y="1600200"/>
            <a:ext cx="8915400" cy="4525963"/>
          </a:xfrm>
          <a:prstGeom prst="rect">
            <a:avLst/>
          </a:prstGeom>
          <a:noFill/>
          <a:ln>
            <a:noFill/>
          </a:ln>
        </p:spPr>
        <p:txBody>
          <a:bodyPr anchorCtr="0" anchor="t" bIns="45700" lIns="91425" spcFirstLastPara="1" rIns="91425" wrap="square" tIns="45700">
            <a:noAutofit/>
          </a:bodyPr>
          <a:lstStyle/>
          <a:p>
            <a:pPr indent="-514350" lvl="0" marL="514350" rtl="0" algn="l">
              <a:lnSpc>
                <a:spcPct val="100000"/>
              </a:lnSpc>
              <a:spcBef>
                <a:spcPts val="0"/>
              </a:spcBef>
              <a:spcAft>
                <a:spcPts val="0"/>
              </a:spcAft>
              <a:buClr>
                <a:schemeClr val="dk1"/>
              </a:buClr>
              <a:buSzPts val="3200"/>
              <a:buFont typeface="MS PGothic"/>
              <a:buAutoNum type="arabicPeriod"/>
            </a:pPr>
            <a:r>
              <a:rPr lang="en-US"/>
              <a:t>デシジョンテーブル</a:t>
            </a:r>
            <a:endParaRPr/>
          </a:p>
        </p:txBody>
      </p:sp>
      <p:sp>
        <p:nvSpPr>
          <p:cNvPr id="270" name="Google Shape;270;p9"/>
          <p:cNvSpPr txBox="1"/>
          <p:nvPr>
            <p:ph idx="12" type="sldNum"/>
          </p:nvPr>
        </p:nvSpPr>
        <p:spPr>
          <a:xfrm>
            <a:off x="7099300" y="6245225"/>
            <a:ext cx="2311400" cy="476250"/>
          </a:xfrm>
          <a:prstGeom prst="rect">
            <a:avLst/>
          </a:prstGeom>
          <a:noFill/>
          <a:ln>
            <a:noFill/>
          </a:ln>
        </p:spPr>
        <p:txBody>
          <a:bodyPr anchorCtr="0" anchor="t" bIns="45700" lIns="91425" spcFirstLastPara="1" rIns="91425" wrap="square" tIns="45700">
            <a:noAutofit/>
          </a:bodyPr>
          <a:lstStyle/>
          <a:p>
            <a:pPr indent="0" lvl="0" marL="0" rtl="0" algn="r">
              <a:lnSpc>
                <a:spcPct val="100000"/>
              </a:lnSpc>
              <a:spcBef>
                <a:spcPts val="0"/>
              </a:spcBef>
              <a:spcAft>
                <a:spcPts val="0"/>
              </a:spcAft>
              <a:buSzPts val="1400"/>
              <a:buNone/>
            </a:pPr>
            <a:fld id="{00000000-1234-1234-1234-123412341234}" type="slidenum">
              <a:rPr lang="en-US"/>
              <a:t>‹#›</a:t>
            </a:fld>
            <a:endParaRPr/>
          </a:p>
        </p:txBody>
      </p:sp>
      <p:graphicFrame>
        <p:nvGraphicFramePr>
          <p:cNvPr id="271" name="Google Shape;271;p9"/>
          <p:cNvGraphicFramePr/>
          <p:nvPr/>
        </p:nvGraphicFramePr>
        <p:xfrm>
          <a:off x="2197099" y="2396800"/>
          <a:ext cx="3000000" cy="3000000"/>
        </p:xfrm>
        <a:graphic>
          <a:graphicData uri="http://schemas.openxmlformats.org/drawingml/2006/table">
            <a:tbl>
              <a:tblPr>
                <a:noFill/>
                <a:tableStyleId>{4B98B3B4-1DD0-4021-947F-B892849282F9}</a:tableStyleId>
              </a:tblPr>
              <a:tblGrid>
                <a:gridCol w="2879725"/>
                <a:gridCol w="658025"/>
                <a:gridCol w="658025"/>
                <a:gridCol w="658025"/>
                <a:gridCol w="658025"/>
              </a:tblGrid>
              <a:tr h="500075">
                <a:tc>
                  <a:txBody>
                    <a:bodyPr/>
                    <a:lstStyle/>
                    <a:p>
                      <a:pPr indent="0" lvl="0" marL="0" marR="0" rtl="0" algn="ctr">
                        <a:lnSpc>
                          <a:spcPct val="100000"/>
                        </a:lnSpc>
                        <a:spcBef>
                          <a:spcPts val="0"/>
                        </a:spcBef>
                        <a:spcAft>
                          <a:spcPts val="0"/>
                        </a:spcAft>
                        <a:buClr>
                          <a:schemeClr val="dk1"/>
                        </a:buClr>
                        <a:buSzPts val="1800"/>
                        <a:buFont typeface="Arial"/>
                        <a:buNone/>
                      </a:pPr>
                      <a:r>
                        <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2</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3</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4で割り切れる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100で割り切れる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400で割り切れる</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lang="en-US" sz="1800" u="none" cap="none" strike="noStrike">
                          <a:solidFill>
                            <a:schemeClr val="dk1"/>
                          </a:solidFill>
                        </a:rPr>
                        <a:t>F</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うるう年</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28575">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solidFill>
                      <a:schemeClr val="lt1"/>
                    </a:solidFill>
                  </a:tcPr>
                </a:tc>
              </a:tr>
              <a:tr h="500075">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平年</a:t>
                      </a:r>
                      <a:endParaRPr sz="1400" u="none" cap="none" strike="noStrike"/>
                    </a:p>
                  </a:txBody>
                  <a:tcPr marT="45725" marB="45725" marR="91450" marL="91450" anchor="ctr" anchorCtr="1">
                    <a:lnL cap="flat" cmpd="sng" w="28575">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28575">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c>
                  <a:txBody>
                    <a:bodyPr/>
                    <a:lstStyle/>
                    <a:p>
                      <a:pPr indent="0" lvl="0" marL="0" marR="0" rtl="0" algn="ctr">
                        <a:lnSpc>
                          <a:spcPct val="100000"/>
                        </a:lnSpc>
                        <a:spcBef>
                          <a:spcPts val="0"/>
                        </a:spcBef>
                        <a:spcAft>
                          <a:spcPts val="0"/>
                        </a:spcAft>
                        <a:buClr>
                          <a:schemeClr val="dk1"/>
                        </a:buClr>
                        <a:buSzPts val="1800"/>
                        <a:buFont typeface="Arial"/>
                        <a:buNone/>
                      </a:pPr>
                      <a:r>
                        <a:rPr b="0" i="0" lang="en-US" sz="1800" u="none" cap="none" strike="noStrike">
                          <a:solidFill>
                            <a:schemeClr val="dk1"/>
                          </a:solidFill>
                          <a:latin typeface="Arial"/>
                          <a:ea typeface="Arial"/>
                          <a:cs typeface="Arial"/>
                          <a:sym typeface="Arial"/>
                        </a:rPr>
                        <a:t>X</a:t>
                      </a:r>
                      <a:endParaRPr b="0" i="0" sz="1800" u="none" cap="none" strike="noStrike">
                        <a:solidFill>
                          <a:schemeClr val="dk1"/>
                        </a:solidFill>
                        <a:latin typeface="Arial"/>
                        <a:ea typeface="Arial"/>
                        <a:cs typeface="Arial"/>
                        <a:sym typeface="Arial"/>
                      </a:endParaRPr>
                    </a:p>
                  </a:txBody>
                  <a:tcPr marT="45725" marB="45725" marR="91450" marL="91450" anchor="ctr" anchorCtr="1">
                    <a:lnL cap="flat" cmpd="sng" w="12700">
                      <a:solidFill>
                        <a:schemeClr val="dk1"/>
                      </a:solidFill>
                      <a:prstDash val="solid"/>
                      <a:round/>
                      <a:headEnd len="sm" w="sm" type="none"/>
                      <a:tailEnd len="sm" w="sm" type="none"/>
                    </a:lnL>
                    <a:lnR cap="flat" cmpd="sng" w="28575">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28575">
                      <a:solidFill>
                        <a:schemeClr val="dk1"/>
                      </a:solidFill>
                      <a:prstDash val="solid"/>
                      <a:round/>
                      <a:headEnd len="sm" w="sm" type="none"/>
                      <a:tailEnd len="sm" w="sm" type="none"/>
                    </a:lnB>
                    <a:solidFill>
                      <a:schemeClr val="lt1"/>
                    </a:solidFill>
                  </a:tcPr>
                </a:tc>
              </a:tr>
            </a:tbl>
          </a:graphicData>
        </a:graphic>
      </p:graphicFrame>
      <p:sp>
        <p:nvSpPr>
          <p:cNvPr id="272" name="Google Shape;272;p9"/>
          <p:cNvSpPr txBox="1"/>
          <p:nvPr>
            <p:ph idx="11" type="ftr"/>
          </p:nvPr>
        </p:nvSpPr>
        <p:spPr>
          <a:xfrm>
            <a:off x="1423988" y="6453188"/>
            <a:ext cx="7200900" cy="268287"/>
          </a:xfrm>
          <a:prstGeom prst="rect">
            <a:avLst/>
          </a:prstGeom>
          <a:noFill/>
          <a:ln>
            <a:noFill/>
          </a:ln>
        </p:spPr>
        <p:txBody>
          <a:bodyPr anchorCtr="0" anchor="t" bIns="45700" lIns="91425" spcFirstLastPara="1" rIns="91425" wrap="square" tIns="45700">
            <a:noAutofit/>
          </a:bodyPr>
          <a:lstStyle/>
          <a:p>
            <a:pPr indent="0" lvl="0" marL="0" rtl="0" algn="ctr">
              <a:lnSpc>
                <a:spcPct val="100000"/>
              </a:lnSpc>
              <a:spcBef>
                <a:spcPts val="0"/>
              </a:spcBef>
              <a:spcAft>
                <a:spcPts val="0"/>
              </a:spcAft>
              <a:buSzPts val="1400"/>
              <a:buNone/>
            </a:pPr>
            <a:r>
              <a:rPr lang="en-US"/>
              <a:t>Copyright Association of Software Test Engineering All rights reserved  V4.0.0</a:t>
            </a:r>
            <a:endParaRPr/>
          </a:p>
        </p:txBody>
      </p:sp>
    </p:spTree>
  </p:cSld>
  <p:clrMapOvr>
    <a:masterClrMapping/>
  </p:clrMapOvr>
</p:sld>
</file>

<file path=ppt/theme/theme1.xml><?xml version="1.0" encoding="utf-8"?>
<a:theme xmlns:a="http://schemas.openxmlformats.org/drawingml/2006/main" xmlns:r="http://schemas.openxmlformats.org/officeDocument/2006/relationships"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テーマ">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file>